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0033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77658-6286-4BA3-BDF5-095FE180CA6D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B163D-3D56-4941-AEC3-11110FC04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6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B163D-3D56-4941-AEC3-11110FC04E5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AA97B-15C3-4F3D-BC1A-C0713A9EE0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670AC-83DE-4836-A875-4F5E72C4E2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EC3EC-A9B0-4F30-B569-D13B126BF5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41E37-45D2-4341-8F32-CABB419BCA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2E1EC-3455-4793-B294-6D833767B4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34269-C312-4692-92D8-7198409CD3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C8A9-C355-43D7-94EC-1E66077965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55C4C-6013-4A51-8603-B94AAB5035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D55AE-1FFC-448C-A6F3-3EC939838B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54E26-3A55-468E-BAEA-F726076B85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982F4-6A55-400C-993B-73B9459079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7DA6720-E6AB-45B6-B9D6-175D6D18E8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2" y="2190080"/>
            <a:ext cx="5616575" cy="32019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640637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22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9 мая - День Победы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8588" y="5462836"/>
            <a:ext cx="7016262" cy="70338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>
                <a:latin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</a:rPr>
              <a:t>Подготовила: </a:t>
            </a:r>
            <a:r>
              <a:rPr lang="ru-RU" sz="1600" dirty="0" smtClean="0">
                <a:latin typeface="Times New Roman" pitchFamily="18" charset="0"/>
              </a:rPr>
              <a:t>Сероштанова И.В. </a:t>
            </a:r>
            <a:r>
              <a:rPr lang="ru-RU" sz="1600" dirty="0" smtClean="0">
                <a:latin typeface="Times New Roman" pitchFamily="18" charset="0"/>
              </a:rPr>
              <a:t>учитель-логопед 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МБДОУ № 137 г. Ростов-на-Дону.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900113" y="641350"/>
            <a:ext cx="7704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Monotype Corsiva" pitchFamily="66" charset="0"/>
              </a:rPr>
              <a:t>Наравне с мужчинами на войне воевали и женщины. </a:t>
            </a:r>
            <a:endParaRPr lang="ru-RU" b="1" dirty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646487" cy="460851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115616" y="622230"/>
            <a:ext cx="2879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 b="1" dirty="0">
                <a:latin typeface="Monotype Corsiva" pitchFamily="66" charset="0"/>
              </a:rPr>
              <a:t>А в далеком тылу женщины и дети работали на  военных заводах, делали самолеты, оружие, снаряды и бомбы, 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636570" cy="2736304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624463"/>
            <a:ext cx="3962276" cy="297065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6011863" y="3933825"/>
            <a:ext cx="2209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latin typeface="Monotype Corsiva" pitchFamily="66" charset="0"/>
              </a:rPr>
              <a:t>копали окопы, стараясь помочь мужьям, сыновьям, отцам, фронту.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556" y="2997201"/>
            <a:ext cx="4243076" cy="2808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782258" cy="403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563938" y="404813"/>
            <a:ext cx="504031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b="1" dirty="0"/>
              <a:t>         </a:t>
            </a:r>
            <a:r>
              <a:rPr lang="ru-RU" sz="2000" b="1" dirty="0">
                <a:latin typeface="Monotype Corsiva" pitchFamily="66" charset="0"/>
              </a:rPr>
              <a:t>Тяжелее всего приходилось во время войны детям. Детские сады и школы не работали, многие дети остались совсем одни, потеряли  под бомбежками родителей, попали в детские дома.  Некоторые мальчишки становились «сынами полков», их , голодных и несчастных , брали к себе солдаты</a:t>
            </a:r>
            <a:r>
              <a:rPr lang="ru-RU" sz="2000" dirty="0">
                <a:latin typeface="Monotype Corsiva" pitchFamily="66" charset="0"/>
              </a:rPr>
              <a:t>  </a:t>
            </a:r>
            <a:r>
              <a:rPr lang="ru-RU" sz="2000" b="1" dirty="0">
                <a:latin typeface="Monotype Corsiva" pitchFamily="66" charset="0"/>
              </a:rPr>
              <a:t>и заботились о них до конца войны.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529642" y="548680"/>
            <a:ext cx="20161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 b="1" dirty="0">
                <a:latin typeface="Monotype Corsiva" pitchFamily="66" charset="0"/>
              </a:rPr>
              <a:t>За подвиги на фронте и в тылу героев награждали медалями и орденами.</a:t>
            </a:r>
          </a:p>
        </p:txBody>
      </p:sp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8559" y="1196752"/>
            <a:ext cx="6096000" cy="4048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899592" y="692696"/>
            <a:ext cx="741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Долгих  4 года длилась Великая Отечественная война. 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За это время погибло очень много  солдат и мирных жителей</a:t>
            </a:r>
            <a:r>
              <a:rPr lang="ru-RU" sz="2000" b="1" dirty="0">
                <a:solidFill>
                  <a:schemeClr val="folHlink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200024" cy="4103662"/>
          </a:xfrm>
          <a:prstGeom prst="rect">
            <a:avLst/>
          </a:prstGeom>
          <a:noFill/>
          <a:ln w="603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59639" y="548680"/>
            <a:ext cx="84978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 dirty="0"/>
              <a:t>     </a:t>
            </a:r>
            <a:r>
              <a:rPr lang="ru-RU" sz="2000" b="1" dirty="0">
                <a:latin typeface="Monotype Corsiva" pitchFamily="66" charset="0"/>
              </a:rPr>
              <a:t>И вот наступил этот долгожданный день – 9 мая 1945 года. 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В этот день закончилась война. Наши войска разгромили фашистов не только на территории нашей Родины, но и  освободили жителей других стран.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054318" cy="3744317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361441"/>
            <a:ext cx="4254785" cy="3195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68313" y="754063"/>
            <a:ext cx="36734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000" b="1" dirty="0">
                <a:latin typeface="Monotype Corsiva" pitchFamily="66" charset="0"/>
              </a:rPr>
              <a:t>Победе радовалась вся страна, но эта радость была со слезами на глазах, так как в каждой семье, в каждом доме кто-то погиб на этой страшной войне.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704753" y="476672"/>
            <a:ext cx="5383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Никто и  никогда не забудет подвиг советских солдат </a:t>
            </a:r>
          </a:p>
          <a:p>
            <a:pPr algn="ctr"/>
            <a:r>
              <a:rPr lang="ru-RU" sz="2000" b="1" dirty="0">
                <a:latin typeface="Monotype Corsiva" pitchFamily="66" charset="0"/>
              </a:rPr>
              <a:t>в Великую Отечественную войну .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035050"/>
            <a:ext cx="8353425" cy="550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620713"/>
            <a:ext cx="5545138" cy="3960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539552" y="523627"/>
            <a:ext cx="280828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9 мая  все жители нашей огромной страны отмечают День Победы. В этот день во всех городах проходят военные парады, возлагаются цветы к Могиле Неизвестного Солдата, дается праздничный салют.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00112" y="4692255"/>
            <a:ext cx="74517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Но почему ветераны, участники той великой войны , такие грустные, почему слезы застилают им глаза? Что они вспоминают в этот день? Что это была за война, какой ценой досталась победа нашему народу?</a:t>
            </a:r>
            <a:r>
              <a:rPr lang="ru-RU" sz="2400" dirty="0"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довоенный ленингра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5616575" cy="3932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6156325" y="1458913"/>
            <a:ext cx="2592388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000" b="1" dirty="0">
                <a:latin typeface="Monotype Corsiva" pitchFamily="66" charset="0"/>
              </a:rPr>
              <a:t>    Это было тогда, когда наша страна Россия называлась СССР, когда  ваши прабабушки и прадедушки были молодыми, здоровыми, полными сил. Они были счастливы, мечтали о будущем, думали, что все  в их жизни будет хорошо. Но их мечтам не пришлось осуществиться.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827088" y="576263"/>
            <a:ext cx="709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sz="2400" b="1" dirty="0">
                <a:latin typeface="Monotype Corsiva" pitchFamily="66" charset="0"/>
              </a:rPr>
              <a:t>О той великой освободительной войне и пойдёт наш рассказ.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фашисты"/>
          <p:cNvPicPr>
            <a:picLocks noChangeAspect="1" noChangeArrowheads="1"/>
          </p:cNvPicPr>
          <p:nvPr/>
        </p:nvPicPr>
        <p:blipFill>
          <a:blip r:embed="rId2" cstate="print">
            <a:lum bright="-12000" contras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33375"/>
            <a:ext cx="4667250" cy="3448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468313" y="696913"/>
            <a:ext cx="3455987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b="1"/>
              <a:t>         </a:t>
            </a:r>
            <a:r>
              <a:rPr lang="ru-RU" sz="1600" b="1"/>
              <a:t>В мире появилась тёмная сила – фашизм, которая ненавидела людей другой национальности. Фашисты захотели людей всех стран сделать своими рабами и слугами.</a:t>
            </a: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539552" y="3787733"/>
            <a:ext cx="4105275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 dirty="0"/>
              <a:t>        </a:t>
            </a:r>
            <a:r>
              <a:rPr lang="ru-RU" sz="1600" b="1" dirty="0"/>
              <a:t>Заскрежетали гусеницы танков, засвистели пули. Шаг за шагом фашисты захватывали одну страну за другой, разрушали  города, взрывали памятники, грабили музеи, убивали людей. И всё ближе и ближе подходили к границе нашей Родины.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518" y="2919782"/>
            <a:ext cx="4392612" cy="2822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395288" y="4538663"/>
            <a:ext cx="3311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b="1"/>
              <a:t> Началась </a:t>
            </a:r>
          </a:p>
          <a:p>
            <a:r>
              <a:rPr lang="ru-RU" b="1"/>
              <a:t>         Великая </a:t>
            </a:r>
          </a:p>
          <a:p>
            <a:r>
              <a:rPr lang="ru-RU" b="1"/>
              <a:t>               Отечественная </a:t>
            </a:r>
          </a:p>
          <a:p>
            <a:r>
              <a:rPr lang="ru-RU" b="1"/>
              <a:t>                           война.</a:t>
            </a:r>
            <a:r>
              <a:rPr lang="ru-RU"/>
              <a:t> 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5210175" y="908050"/>
            <a:ext cx="3394075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/>
              <a:t>       </a:t>
            </a:r>
            <a:r>
              <a:rPr lang="ru-RU" sz="1600" b="1"/>
              <a:t>22 июня 1941 года без объявления войны фашисты напали на нашу Родину. На  города посыпались бомбы, на нашу землю ступили вражеские фашистские солдаты.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284663" y="643921"/>
            <a:ext cx="41036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b="1" dirty="0"/>
              <a:t>            </a:t>
            </a:r>
            <a:r>
              <a:rPr lang="ru-RU" sz="2400" b="1" dirty="0">
                <a:latin typeface="Monotype Corsiva" pitchFamily="66" charset="0"/>
              </a:rPr>
              <a:t>Все жители нашей страны, и старые и молодые  взяли оружие в руки и встали на защиту  Родины.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37796"/>
            <a:ext cx="3164217" cy="4608363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47021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10380" y="476672"/>
            <a:ext cx="3924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Трудно приходилось нашим бойцам, очень уж сильный был враг. 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2914068" cy="410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4283075" y="4509120"/>
            <a:ext cx="4032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Monotype Corsiva" pitchFamily="66" charset="0"/>
              </a:rPr>
              <a:t>Но солдаты нашей армии врага били, гнали с нашей земли в воздухе.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211960" y="692696"/>
            <a:ext cx="2682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b="1" dirty="0"/>
              <a:t>Воевали и  на земле.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63" y="564844"/>
            <a:ext cx="3763776" cy="2072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37" y="2924942"/>
            <a:ext cx="3692023" cy="2772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82442" y="3743744"/>
            <a:ext cx="330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>
                <a:latin typeface="Monotype Corsiva" pitchFamily="66" charset="0"/>
              </a:rPr>
              <a:t>Били фашистов и на море.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84213" y="863600"/>
            <a:ext cx="297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sz="2400" b="1" dirty="0">
                <a:latin typeface="Monotype Corsiva" pitchFamily="66" charset="0"/>
              </a:rPr>
              <a:t>Воевали и в летний зной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04487"/>
            <a:ext cx="3700929" cy="2780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298923"/>
            <a:ext cx="449539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789040"/>
            <a:ext cx="2613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latin typeface="Monotype Corsiva" pitchFamily="66" charset="0"/>
              </a:rPr>
              <a:t>Воевали и в зимнюю стужу.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277</TotalTime>
  <Words>527</Words>
  <Application>Microsoft Office PowerPoint</Application>
  <PresentationFormat>Экран (4:3)</PresentationFormat>
  <Paragraphs>33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Monotype Corsiva</vt:lpstr>
      <vt:lpstr>Tahoma</vt:lpstr>
      <vt:lpstr>Times New Roman</vt:lpstr>
      <vt:lpstr>Verdana</vt:lpstr>
      <vt:lpstr>Wingdings 2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семья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Геннадий</dc:creator>
  <cp:lastModifiedBy>Пользователь Windows</cp:lastModifiedBy>
  <cp:revision>32</cp:revision>
  <dcterms:created xsi:type="dcterms:W3CDTF">2011-05-09T14:47:57Z</dcterms:created>
  <dcterms:modified xsi:type="dcterms:W3CDTF">2022-04-18T06:58:19Z</dcterms:modified>
</cp:coreProperties>
</file>