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6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4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3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5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3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4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6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1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0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A474-3AB3-4C69-A501-0ACEF676667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30084-5492-43B9-922F-479EFF711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64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161158"/>
            <a:ext cx="5624947" cy="64620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" y="0"/>
            <a:ext cx="3150181" cy="4255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672" y="4525818"/>
            <a:ext cx="2780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Математическая сказка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3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48" y="0"/>
            <a:ext cx="494235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090"/>
            <a:ext cx="4029009" cy="4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066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63" y="1"/>
            <a:ext cx="4787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1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11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chishik.84@mail.ru</dc:creator>
  <cp:lastModifiedBy>chishik.84@mail.ru</cp:lastModifiedBy>
  <cp:revision>2</cp:revision>
  <dcterms:created xsi:type="dcterms:W3CDTF">2020-05-17T08:16:24Z</dcterms:created>
  <dcterms:modified xsi:type="dcterms:W3CDTF">2020-05-17T08:27:46Z</dcterms:modified>
</cp:coreProperties>
</file>