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5/30/2020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5/30/2020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5/30/2020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5/30/2020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5/30/2020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5/30/2020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31001" y="2091262"/>
            <a:ext cx="6229481" cy="2590800"/>
          </a:xfrm>
        </p:spPr>
        <p:txBody>
          <a:bodyPr/>
          <a:lstStyle/>
          <a:p>
            <a:r>
              <a:rPr lang="ru-RU" dirty="0" smtClean="0"/>
              <a:t>открытка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1641284"/>
            <a:ext cx="3610069" cy="349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11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013" y="1826713"/>
            <a:ext cx="9070848" cy="45720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Готовим основу размер открытки выбираем произвольно складываем пополам</a:t>
            </a:r>
          </a:p>
          <a:p>
            <a:r>
              <a:rPr lang="ru-RU" dirty="0" smtClean="0"/>
              <a:t>Проводим пунктирные линии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22297" y="2538610"/>
            <a:ext cx="1515649" cy="16158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33" idx="0"/>
          </p:cNvCxnSpPr>
          <p:nvPr/>
        </p:nvCxnSpPr>
        <p:spPr>
          <a:xfrm flipH="1">
            <a:off x="3475970" y="2530261"/>
            <a:ext cx="12528" cy="162420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722297" y="2651344"/>
            <a:ext cx="138725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109554" y="2651344"/>
            <a:ext cx="0" cy="139456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722297" y="4045908"/>
            <a:ext cx="138725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874697" y="4198308"/>
            <a:ext cx="138725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929008" y="2530261"/>
            <a:ext cx="3118980" cy="162420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447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4418" y="2906037"/>
            <a:ext cx="9070848" cy="234236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/>
              <a:t>Рисуем цветочки</a:t>
            </a:r>
          </a:p>
          <a:p>
            <a:pPr algn="l"/>
            <a:r>
              <a:rPr lang="ru-RU" dirty="0" smtClean="0"/>
              <a:t>Приклеиваем пуговицы</a:t>
            </a:r>
          </a:p>
          <a:p>
            <a:pPr algn="l"/>
            <a:r>
              <a:rPr lang="ru-RU" dirty="0" smtClean="0"/>
              <a:t>Вырезаем полоски разной длины на маленькой пишем текст: поздравляем, с днем рождения и т д на выбор</a:t>
            </a:r>
          </a:p>
          <a:p>
            <a:pPr algn="l"/>
            <a:r>
              <a:rPr lang="ru-RU" dirty="0" smtClean="0"/>
              <a:t>Приклеиваем на открытку</a:t>
            </a:r>
          </a:p>
          <a:p>
            <a:pPr algn="l"/>
            <a:r>
              <a:rPr lang="ru-RU" dirty="0" smtClean="0"/>
              <a:t>Рисуем бабочек или стрекоз вырезаем крепим по середине бабочки двухсторонний скотч</a:t>
            </a:r>
          </a:p>
          <a:p>
            <a:pPr algn="l"/>
            <a:r>
              <a:rPr lang="ru-RU" dirty="0" smtClean="0"/>
              <a:t> приклеиваем к открытке поднимаем крылышки создаем объём</a:t>
            </a:r>
          </a:p>
          <a:p>
            <a:pPr algn="l"/>
            <a:r>
              <a:rPr lang="ru-RU" smtClean="0"/>
              <a:t>Приклеиваем полу бусины </a:t>
            </a:r>
            <a:r>
              <a:rPr lang="ru-RU" dirty="0" smtClean="0"/>
              <a:t>стразы и т д</a:t>
            </a:r>
          </a:p>
          <a:p>
            <a:pPr algn="l"/>
            <a:r>
              <a:rPr lang="ru-RU" dirty="0"/>
              <a:t> </a:t>
            </a:r>
            <a:r>
              <a:rPr lang="ru-RU" dirty="0" smtClean="0"/>
              <a:t>                             </a:t>
            </a:r>
          </a:p>
          <a:p>
            <a:pPr algn="l"/>
            <a:r>
              <a:rPr lang="ru-RU" dirty="0" smtClean="0"/>
              <a:t>Спасибо за внимание</a:t>
            </a:r>
          </a:p>
          <a:p>
            <a:pPr algn="l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936" y="237995"/>
            <a:ext cx="2911811" cy="281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231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23</TotalTime>
  <Words>69</Words>
  <Application>Microsoft Office PowerPoint</Application>
  <PresentationFormat>Широкоэкранный</PresentationFormat>
  <Paragraphs>13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Century Gothic</vt:lpstr>
      <vt:lpstr>Garamond</vt:lpstr>
      <vt:lpstr>Савон</vt:lpstr>
      <vt:lpstr>открытка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открытка</dc:title>
  <dc:creator>PC2</dc:creator>
  <cp:lastModifiedBy>PC2</cp:lastModifiedBy>
  <cp:revision>3</cp:revision>
  <dcterms:created xsi:type="dcterms:W3CDTF">2020-05-30T15:24:46Z</dcterms:created>
  <dcterms:modified xsi:type="dcterms:W3CDTF">2020-05-30T15:48:09Z</dcterms:modified>
</cp:coreProperties>
</file>