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2" r:id="rId7"/>
    <p:sldId id="261" r:id="rId8"/>
    <p:sldId id="260" r:id="rId9"/>
    <p:sldId id="265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5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5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9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7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4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16000" r="-7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D8F3-E39D-497E-94FD-E83F1F64FAF0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AC3B-0CE9-49A9-BA1E-DFCF422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1366203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образовательной деятельности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«Рисование»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«Моя Россия»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4409758"/>
            <a:ext cx="9144000" cy="1655762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Абубакарова З.Х.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Самофалова Ю. С.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1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4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 рисуем дуб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725191"/>
            <a:ext cx="4221480" cy="6132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4133"/>
            <a:ext cx="4619625" cy="61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738414"/>
            <a:ext cx="4720589" cy="612529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4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 рисуем ёлку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1372188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8680" y="1447800"/>
            <a:ext cx="10515600" cy="3840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попробуйте нарисовать какое-либо дерево вместе с ребёнком…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4120" y="781824"/>
            <a:ext cx="8641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тематики: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в становлении личности ребёнка, формировании его духовного мира принадлежит эмоциональной сфере.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этой особенностью психики маленького человека связана высокая сила воздействия на него искусства.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искусства, особенности языка различных его видов делают художественную деятельность уникальным средством воспитании, обучения и развития подросткового поколения.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патриотических чувств к своей Родине, знание географических представлений и ознакомление дошкольников с особенностями природы, должно осуществляться в различных областях, в повседневном общении, а также в художественном творчестве.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7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7440" y="807780"/>
            <a:ext cx="8641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 детей знания о России, формировать простейшие географические представления, уточнить понятия «богатая», «большая», «родная страна».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передавать в рисунках характерные особенности природы, отражать свои впечатления, закреплять композиционные навыки.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природе.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6160" y="2858810"/>
            <a:ext cx="7955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к занятию: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деревьев, леса, карта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картин, чтение стихотворений, рассказов о природе.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отдельных частей деревьев.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 рассказа</a:t>
            </a:r>
          </a:p>
        </p:txBody>
      </p:sp>
    </p:spTree>
    <p:extLst>
      <p:ext uri="{BB962C8B-B14F-4D97-AF65-F5344CB8AC3E}">
        <p14:creationId xmlns:p14="http://schemas.microsoft.com/office/powerpoint/2010/main" val="423653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80" y="66506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деревьев, леса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632"/>
            <a:ext cx="6186780" cy="4284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80" y="2167705"/>
            <a:ext cx="6005220" cy="39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648" y="810483"/>
            <a:ext cx="377588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К. Толстой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уж снег последний в поле тает,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пар восходит от земли.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кувшинчик синий расцветает,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зовут друг друга журавли.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лес, в зеленый дым одетый,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Теплых гроз нетерпеливо ждет.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весны дыханием согрето,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кругом и любит и поет.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6099" y="2025135"/>
            <a:ext cx="36257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Н. Плещеев «Весна»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тает снег, бегут ручьи,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окно повеяло весною...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Засвищут скоро соловьи,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лес оденется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 небесная лазурь,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Теплей и ярче солнце стало,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 метелей злых и бурь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надолго миновала.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6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917378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408" t="5583" r="10421" b="5086"/>
          <a:stretch/>
        </p:blipFill>
        <p:spPr>
          <a:xfrm>
            <a:off x="6919152" y="377189"/>
            <a:ext cx="5272848" cy="61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2127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 Российской Федерации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3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" y="704850"/>
            <a:ext cx="11352848" cy="6153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4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 рисуем берёзу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58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272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Конспект образовательной деятельности «Рисование» тема: «Моя Россия»</vt:lpstr>
      <vt:lpstr>Презентация PowerPoint</vt:lpstr>
      <vt:lpstr>Презентация PowerPoint</vt:lpstr>
      <vt:lpstr>Иллюстрации деревьев, леса</vt:lpstr>
      <vt:lpstr>Презентация PowerPoint</vt:lpstr>
      <vt:lpstr>Презентация PowerPoint</vt:lpstr>
      <vt:lpstr>Презентация PowerPoint</vt:lpstr>
      <vt:lpstr>Карта Российской Федерации</vt:lpstr>
      <vt:lpstr>Поэтапно рисуем берёзу</vt:lpstr>
      <vt:lpstr>Поэтапно рисуем дуб</vt:lpstr>
      <vt:lpstr>Поэтапно рисуем ёлку</vt:lpstr>
      <vt:lpstr>А теперь попробуйте нарисовать какое-либо дерево вместе с ребёнком…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образовательной деятельности «Рисование» тема: «Моя Россия»</dc:title>
  <dc:creator>user</dc:creator>
  <cp:lastModifiedBy>user</cp:lastModifiedBy>
  <cp:revision>10</cp:revision>
  <dcterms:created xsi:type="dcterms:W3CDTF">2020-06-08T19:50:13Z</dcterms:created>
  <dcterms:modified xsi:type="dcterms:W3CDTF">2020-06-18T20:44:20Z</dcterms:modified>
</cp:coreProperties>
</file>