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  <p:sldId id="280" r:id="rId19"/>
    <p:sldId id="272" r:id="rId20"/>
    <p:sldId id="271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22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51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13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9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33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53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59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8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65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0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04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2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818" y="2552807"/>
            <a:ext cx="7676926" cy="115212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НОД по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элементарных математических представлений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средней группе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857232"/>
            <a:ext cx="692948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Путешествие в сказку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«Теремок»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818" y="4077072"/>
            <a:ext cx="2885885" cy="24482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23928" y="477101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ru-RU" b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Абубакарова З. Х.</a:t>
            </a:r>
          </a:p>
          <a:p>
            <a:pPr lvl="0" algn="r"/>
            <a:r>
              <a:rPr lang="ru-RU" b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Самофалова Ю. С.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40" y="3960141"/>
            <a:ext cx="1947857" cy="2045694"/>
          </a:xfrm>
          <a:prstGeom prst="rect">
            <a:avLst/>
          </a:prstGeom>
        </p:spPr>
      </p:pic>
      <p:pic>
        <p:nvPicPr>
          <p:cNvPr id="4" name="Содержимое 3" descr="загружено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12160" y="4581128"/>
            <a:ext cx="2476500" cy="184785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19" y="1066902"/>
            <a:ext cx="1836578" cy="1928826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947" y="1033598"/>
            <a:ext cx="1963398" cy="2062016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150" y="1066901"/>
            <a:ext cx="1931688" cy="2028713"/>
          </a:xfrm>
          <a:prstGeom prst="rect">
            <a:avLst/>
          </a:prstGeom>
        </p:spPr>
      </p:pic>
      <p:pic>
        <p:nvPicPr>
          <p:cNvPr id="8" name="Рисунок 7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174" y="2031315"/>
            <a:ext cx="762000" cy="895350"/>
          </a:xfrm>
          <a:prstGeom prst="rect">
            <a:avLst/>
          </a:prstGeom>
        </p:spPr>
      </p:pic>
      <p:pic>
        <p:nvPicPr>
          <p:cNvPr id="9" name="Рисунок 8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7" y="2123029"/>
            <a:ext cx="762000" cy="8953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2183664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5085" y="5110485"/>
            <a:ext cx="762000" cy="895350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446" y="3940544"/>
            <a:ext cx="1980991" cy="20804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3350487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Помоги зайчику посчитать ёлочки и грибочки. Чего больше?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гружено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3500438"/>
            <a:ext cx="3286148" cy="2857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74109"/>
            <a:ext cx="5317762" cy="545265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i="1" u="sng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Физкультминутка </a:t>
            </a:r>
            <a:br>
              <a:rPr lang="ru-RU" sz="2800" i="1" u="sng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Зайчикам не будет скучно,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Сделаем зарядку дружно?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Вправо, влево повернись, наклонись и поднимись.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Лапки кверху, лапки в бок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 на месте скок-скок - скок.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 теперь бежим вприпрыжку,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Молодцы, мои зайчишки!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Замедляйте детки шаг,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Шаг на месте, стой!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Вот так!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191" y="372353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зверушек стало жить в Теремке?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Содержимое 5" descr="загружено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91880" y="4509120"/>
            <a:ext cx="2476500" cy="1847850"/>
          </a:xfr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94774" y="1303151"/>
            <a:ext cx="3779017" cy="3205969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418358"/>
            <a:ext cx="1232192" cy="1834895"/>
          </a:xfrm>
          <a:prstGeom prst="rect">
            <a:avLst/>
          </a:prstGeom>
        </p:spPr>
      </p:pic>
      <p:pic>
        <p:nvPicPr>
          <p:cNvPr id="8" name="Рисунок 7" descr="загружено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199" y="4418358"/>
            <a:ext cx="1793529" cy="17935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37043" y="2054360"/>
            <a:ext cx="187220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47248" cy="1872208"/>
          </a:xfrm>
        </p:spPr>
        <p:txBody>
          <a:bodyPr>
            <a:noAutofit/>
          </a:bodyPr>
          <a:lstStyle/>
          <a:p>
            <a: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Тише</a:t>
            </a:r>
            <a: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тише не шумите, </a:t>
            </a:r>
            <a:b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Кто-то к нам идет сюда! </a:t>
            </a:r>
            <a:b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Ну, конечно же, лиса!</a:t>
            </a:r>
            <a:endParaRPr lang="ru-RU" sz="36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загружено (5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66371" y="4499920"/>
            <a:ext cx="3602789" cy="1876453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42384" y="2348880"/>
            <a:ext cx="3600400" cy="3054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728"/>
            <a:ext cx="8190652" cy="1343072"/>
          </a:xfrm>
        </p:spPr>
        <p:txBody>
          <a:bodyPr>
            <a:noAutofit/>
          </a:bodyPr>
          <a:lstStyle/>
          <a:p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Решила лисичка украсить теремок разноцветными 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флажками… 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загруже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2463" y="2230405"/>
            <a:ext cx="3947123" cy="3348584"/>
          </a:xfrm>
        </p:spPr>
      </p:pic>
      <p:grpSp>
        <p:nvGrpSpPr>
          <p:cNvPr id="3" name="Группа 2"/>
          <p:cNvGrpSpPr/>
          <p:nvPr/>
        </p:nvGrpSpPr>
        <p:grpSpPr>
          <a:xfrm>
            <a:off x="512468" y="1801777"/>
            <a:ext cx="1661737" cy="1481146"/>
            <a:chOff x="1000100" y="2233606"/>
            <a:chExt cx="1661737" cy="1481146"/>
          </a:xfrm>
        </p:grpSpPr>
        <p:sp>
          <p:nvSpPr>
            <p:cNvPr id="6" name="Волна 5"/>
            <p:cNvSpPr/>
            <p:nvPr/>
          </p:nvSpPr>
          <p:spPr>
            <a:xfrm>
              <a:off x="1090201" y="2233606"/>
              <a:ext cx="1571636" cy="857256"/>
            </a:xfrm>
            <a:prstGeom prst="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000100" y="2285992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63817" y="4714884"/>
            <a:ext cx="1571636" cy="1571636"/>
            <a:chOff x="928662" y="4071942"/>
            <a:chExt cx="1571636" cy="1571636"/>
          </a:xfrm>
        </p:grpSpPr>
        <p:sp>
          <p:nvSpPr>
            <p:cNvPr id="8" name="Волна 7"/>
            <p:cNvSpPr/>
            <p:nvPr/>
          </p:nvSpPr>
          <p:spPr>
            <a:xfrm>
              <a:off x="1000100" y="4071942"/>
              <a:ext cx="1500198" cy="928694"/>
            </a:xfrm>
            <a:prstGeom prst="wav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28662" y="4143380"/>
              <a:ext cx="71438" cy="1500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872246" y="1700238"/>
            <a:ext cx="1785950" cy="1643074"/>
            <a:chOff x="6572264" y="2357430"/>
            <a:chExt cx="1785950" cy="1643074"/>
          </a:xfrm>
        </p:grpSpPr>
        <p:sp>
          <p:nvSpPr>
            <p:cNvPr id="5" name="Волна 4"/>
            <p:cNvSpPr/>
            <p:nvPr/>
          </p:nvSpPr>
          <p:spPr>
            <a:xfrm>
              <a:off x="6643702" y="2357430"/>
              <a:ext cx="1714512" cy="857256"/>
            </a:xfrm>
            <a:prstGeom prst="wav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572264" y="2428868"/>
              <a:ext cx="71438" cy="15716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899092" y="4786322"/>
            <a:ext cx="1803695" cy="1500198"/>
            <a:chOff x="7500958" y="4286256"/>
            <a:chExt cx="1285884" cy="1500198"/>
          </a:xfrm>
        </p:grpSpPr>
        <p:sp>
          <p:nvSpPr>
            <p:cNvPr id="7" name="Волна 6"/>
            <p:cNvSpPr/>
            <p:nvPr/>
          </p:nvSpPr>
          <p:spPr>
            <a:xfrm>
              <a:off x="7572396" y="4286256"/>
              <a:ext cx="1214446" cy="857256"/>
            </a:xfrm>
            <a:prstGeom prst="wav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500958" y="4357694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426" y="1005680"/>
            <a:ext cx="5000660" cy="385208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539552" y="714348"/>
            <a:ext cx="1646915" cy="1571636"/>
            <a:chOff x="853383" y="1124744"/>
            <a:chExt cx="1646915" cy="1571636"/>
          </a:xfrm>
        </p:grpSpPr>
        <p:sp>
          <p:nvSpPr>
            <p:cNvPr id="5" name="Волна 4"/>
            <p:cNvSpPr/>
            <p:nvPr/>
          </p:nvSpPr>
          <p:spPr>
            <a:xfrm>
              <a:off x="928662" y="1124744"/>
              <a:ext cx="1571636" cy="857256"/>
            </a:xfrm>
            <a:prstGeom prst="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53383" y="1267620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14831" y="4714884"/>
            <a:ext cx="1571636" cy="1571636"/>
            <a:chOff x="928662" y="4071942"/>
            <a:chExt cx="1571636" cy="1571636"/>
          </a:xfrm>
        </p:grpSpPr>
        <p:sp>
          <p:nvSpPr>
            <p:cNvPr id="7" name="Волна 6"/>
            <p:cNvSpPr/>
            <p:nvPr/>
          </p:nvSpPr>
          <p:spPr>
            <a:xfrm>
              <a:off x="1000100" y="4071942"/>
              <a:ext cx="1500198" cy="928694"/>
            </a:xfrm>
            <a:prstGeom prst="wav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28662" y="4143380"/>
              <a:ext cx="71438" cy="1500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923161" y="4714884"/>
            <a:ext cx="1559417" cy="1500198"/>
            <a:chOff x="7500958" y="4286256"/>
            <a:chExt cx="1285884" cy="1500198"/>
          </a:xfrm>
        </p:grpSpPr>
        <p:sp>
          <p:nvSpPr>
            <p:cNvPr id="6" name="Волна 5"/>
            <p:cNvSpPr/>
            <p:nvPr/>
          </p:nvSpPr>
          <p:spPr>
            <a:xfrm>
              <a:off x="7572396" y="4286256"/>
              <a:ext cx="1214446" cy="857256"/>
            </a:xfrm>
            <a:prstGeom prst="wav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500958" y="4357694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91287" y="5228079"/>
            <a:ext cx="3927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Флажка какого цвета не хватает?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490" y="1473540"/>
            <a:ext cx="5072098" cy="3852080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501210" y="500034"/>
            <a:ext cx="1643074" cy="1500198"/>
            <a:chOff x="928662" y="857228"/>
            <a:chExt cx="1643074" cy="1500198"/>
          </a:xfrm>
        </p:grpSpPr>
        <p:sp>
          <p:nvSpPr>
            <p:cNvPr id="5" name="Волна 4"/>
            <p:cNvSpPr/>
            <p:nvPr/>
          </p:nvSpPr>
          <p:spPr>
            <a:xfrm>
              <a:off x="1000100" y="857228"/>
              <a:ext cx="1571636" cy="857256"/>
            </a:xfrm>
            <a:prstGeom prst="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28662" y="928666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41178" y="4861273"/>
            <a:ext cx="1571636" cy="1500198"/>
            <a:chOff x="928662" y="4143380"/>
            <a:chExt cx="1571636" cy="1500198"/>
          </a:xfrm>
        </p:grpSpPr>
        <p:sp>
          <p:nvSpPr>
            <p:cNvPr id="7" name="Волна 6"/>
            <p:cNvSpPr/>
            <p:nvPr/>
          </p:nvSpPr>
          <p:spPr>
            <a:xfrm>
              <a:off x="1000100" y="4143380"/>
              <a:ext cx="1500198" cy="928694"/>
            </a:xfrm>
            <a:prstGeom prst="wav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28662" y="4143380"/>
              <a:ext cx="71438" cy="1500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975908" y="464315"/>
            <a:ext cx="1826339" cy="1643074"/>
            <a:chOff x="6732810" y="857228"/>
            <a:chExt cx="1785950" cy="1643074"/>
          </a:xfrm>
        </p:grpSpPr>
        <p:sp>
          <p:nvSpPr>
            <p:cNvPr id="4" name="Волна 3"/>
            <p:cNvSpPr/>
            <p:nvPr/>
          </p:nvSpPr>
          <p:spPr>
            <a:xfrm>
              <a:off x="6804248" y="857228"/>
              <a:ext cx="1714512" cy="857256"/>
            </a:xfrm>
            <a:prstGeom prst="wav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732810" y="928666"/>
              <a:ext cx="71438" cy="15716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047348" y="4861273"/>
            <a:ext cx="1714512" cy="1500198"/>
            <a:chOff x="7500958" y="4286256"/>
            <a:chExt cx="1285884" cy="1500198"/>
          </a:xfrm>
        </p:grpSpPr>
        <p:sp>
          <p:nvSpPr>
            <p:cNvPr id="6" name="Волна 5"/>
            <p:cNvSpPr/>
            <p:nvPr/>
          </p:nvSpPr>
          <p:spPr>
            <a:xfrm>
              <a:off x="7572396" y="4286256"/>
              <a:ext cx="1214446" cy="857256"/>
            </a:xfrm>
            <a:prstGeom prst="wav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500958" y="4357694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873235" y="6670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Проверяем…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680" y="1383180"/>
            <a:ext cx="5072098" cy="3852080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611560" y="500038"/>
            <a:ext cx="1646915" cy="1571636"/>
            <a:chOff x="960540" y="1000100"/>
            <a:chExt cx="1646915" cy="1571636"/>
          </a:xfrm>
        </p:grpSpPr>
        <p:sp>
          <p:nvSpPr>
            <p:cNvPr id="5" name="Волна 4"/>
            <p:cNvSpPr/>
            <p:nvPr/>
          </p:nvSpPr>
          <p:spPr>
            <a:xfrm>
              <a:off x="1035819" y="1000100"/>
              <a:ext cx="1571636" cy="857256"/>
            </a:xfrm>
            <a:prstGeom prst="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60540" y="1142976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872246" y="500038"/>
            <a:ext cx="1785950" cy="1571636"/>
            <a:chOff x="6826068" y="1346326"/>
            <a:chExt cx="1785950" cy="1654038"/>
          </a:xfrm>
        </p:grpSpPr>
        <p:sp>
          <p:nvSpPr>
            <p:cNvPr id="4" name="Волна 3"/>
            <p:cNvSpPr/>
            <p:nvPr/>
          </p:nvSpPr>
          <p:spPr>
            <a:xfrm>
              <a:off x="6897506" y="1346326"/>
              <a:ext cx="1714512" cy="857256"/>
            </a:xfrm>
            <a:prstGeom prst="wav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826068" y="1428728"/>
              <a:ext cx="71438" cy="15716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132140" y="4941168"/>
            <a:ext cx="1714512" cy="1500198"/>
            <a:chOff x="7500958" y="4286256"/>
            <a:chExt cx="1285884" cy="1500198"/>
          </a:xfrm>
        </p:grpSpPr>
        <p:sp>
          <p:nvSpPr>
            <p:cNvPr id="6" name="Волна 5"/>
            <p:cNvSpPr/>
            <p:nvPr/>
          </p:nvSpPr>
          <p:spPr>
            <a:xfrm>
              <a:off x="7572396" y="4286256"/>
              <a:ext cx="1214446" cy="857256"/>
            </a:xfrm>
            <a:prstGeom prst="wav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500958" y="4357694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79869" y="5418907"/>
            <a:ext cx="3927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акого флажка не хватает теперь?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490" y="1473540"/>
            <a:ext cx="5072098" cy="3852080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501210" y="500034"/>
            <a:ext cx="1643074" cy="1500198"/>
            <a:chOff x="928662" y="857228"/>
            <a:chExt cx="1643074" cy="1500198"/>
          </a:xfrm>
        </p:grpSpPr>
        <p:sp>
          <p:nvSpPr>
            <p:cNvPr id="5" name="Волна 4"/>
            <p:cNvSpPr/>
            <p:nvPr/>
          </p:nvSpPr>
          <p:spPr>
            <a:xfrm>
              <a:off x="1000100" y="857228"/>
              <a:ext cx="1571636" cy="857256"/>
            </a:xfrm>
            <a:prstGeom prst="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28662" y="928666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41178" y="4861273"/>
            <a:ext cx="1571636" cy="1500198"/>
            <a:chOff x="928662" y="4143380"/>
            <a:chExt cx="1571636" cy="1500198"/>
          </a:xfrm>
        </p:grpSpPr>
        <p:sp>
          <p:nvSpPr>
            <p:cNvPr id="7" name="Волна 6"/>
            <p:cNvSpPr/>
            <p:nvPr/>
          </p:nvSpPr>
          <p:spPr>
            <a:xfrm>
              <a:off x="1000100" y="4143380"/>
              <a:ext cx="1500198" cy="928694"/>
            </a:xfrm>
            <a:prstGeom prst="wav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28662" y="4143380"/>
              <a:ext cx="71438" cy="1500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975908" y="464315"/>
            <a:ext cx="1826339" cy="1643074"/>
            <a:chOff x="6732810" y="857228"/>
            <a:chExt cx="1785950" cy="1643074"/>
          </a:xfrm>
        </p:grpSpPr>
        <p:sp>
          <p:nvSpPr>
            <p:cNvPr id="4" name="Волна 3"/>
            <p:cNvSpPr/>
            <p:nvPr/>
          </p:nvSpPr>
          <p:spPr>
            <a:xfrm>
              <a:off x="6804248" y="857228"/>
              <a:ext cx="1714512" cy="857256"/>
            </a:xfrm>
            <a:prstGeom prst="wav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732810" y="928666"/>
              <a:ext cx="71438" cy="15716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047348" y="4861273"/>
            <a:ext cx="1714512" cy="1500198"/>
            <a:chOff x="7500958" y="4286256"/>
            <a:chExt cx="1285884" cy="1500198"/>
          </a:xfrm>
        </p:grpSpPr>
        <p:sp>
          <p:nvSpPr>
            <p:cNvPr id="6" name="Волна 5"/>
            <p:cNvSpPr/>
            <p:nvPr/>
          </p:nvSpPr>
          <p:spPr>
            <a:xfrm>
              <a:off x="7572396" y="4286256"/>
              <a:ext cx="1214446" cy="857256"/>
            </a:xfrm>
            <a:prstGeom prst="wav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500958" y="4357694"/>
              <a:ext cx="71438" cy="1428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873235" y="6670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Проверяем…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53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зверушек стало жить в Теремке?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Содержимое 5" descr="загружено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5004" y="1616167"/>
            <a:ext cx="2428877" cy="2428877"/>
          </a:xfr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540841" y="1110985"/>
            <a:ext cx="3705113" cy="3143272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42" y="4045044"/>
            <a:ext cx="1752600" cy="2609850"/>
          </a:xfrm>
          <a:prstGeom prst="rect">
            <a:avLst/>
          </a:prstGeom>
        </p:spPr>
      </p:pic>
      <p:pic>
        <p:nvPicPr>
          <p:cNvPr id="8" name="Рисунок 7" descr="загружено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954" y="2132855"/>
            <a:ext cx="2570753" cy="1918177"/>
          </a:xfrm>
          <a:prstGeom prst="rect">
            <a:avLst/>
          </a:prstGeo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392093">
            <a:off x="5253353" y="4630022"/>
            <a:ext cx="3383288" cy="176212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98367" y="4726256"/>
            <a:ext cx="187220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5832648" cy="61786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Закреплять счет в пределах 5; понятия «короче», «длиннее»; геометрические фигуры (круг, квадрат, треугольник, овал, прямоугольник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Развивать мышление,  зрительную память, внимание, счетные умения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Воспитывать дружелюбие, доброту, отзывчивость.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88224" y="3645024"/>
            <a:ext cx="1752600" cy="2609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400948" cy="2082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по лесу уж медведь идёт. </a:t>
            </a:r>
            <a:b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Вдруг увидел теремок – </a:t>
            </a:r>
            <a:b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заревёт: </a:t>
            </a:r>
            <a:b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«Вы пустите меня в теремок!» 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77070" y="3645024"/>
            <a:ext cx="1414710" cy="2562494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6016" y="1556792"/>
            <a:ext cx="3792360" cy="32172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загружено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569" y="4517542"/>
            <a:ext cx="2476500" cy="1847850"/>
          </a:xfrm>
          <a:prstGeom prst="rect">
            <a:avLst/>
          </a:prstGeom>
        </p:spPr>
      </p:pic>
      <p:pic>
        <p:nvPicPr>
          <p:cNvPr id="7" name="Содержимое 6" descr="images (3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8215" y="692696"/>
            <a:ext cx="5042101" cy="3311548"/>
          </a:xfrm>
        </p:spPr>
      </p:pic>
      <p:pic>
        <p:nvPicPr>
          <p:cNvPr id="8" name="Содержимое 7" descr="images (1)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7149455" y="4302839"/>
            <a:ext cx="1224136" cy="2217303"/>
          </a:xfr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53187">
            <a:off x="5670091" y="2300686"/>
            <a:ext cx="3017541" cy="1571636"/>
          </a:xfrm>
          <a:prstGeom prst="rect">
            <a:avLst/>
          </a:prstGeom>
        </p:spPr>
      </p:pic>
      <p:pic>
        <p:nvPicPr>
          <p:cNvPr id="10" name="Рисунок 9" descr="загружено (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3058" y="4391861"/>
            <a:ext cx="2143125" cy="2143125"/>
          </a:xfrm>
          <a:prstGeom prst="rect">
            <a:avLst/>
          </a:prstGeom>
        </p:spPr>
      </p:pic>
      <p:pic>
        <p:nvPicPr>
          <p:cNvPr id="11" name="Рисунок 10" descr="загружено (2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158" y="4640094"/>
            <a:ext cx="1262514" cy="18800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43291" y="404664"/>
            <a:ext cx="187220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44008" y="548680"/>
            <a:ext cx="4097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сколько зверят в теремке?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91264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молодец!</a:t>
            </a:r>
            <a:b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загружено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7544" y="4293096"/>
            <a:ext cx="2143125" cy="2143125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007072"/>
            <a:ext cx="3957735" cy="3357586"/>
          </a:xfrm>
        </p:spPr>
      </p:pic>
      <p:sp>
        <p:nvSpPr>
          <p:cNvPr id="6" name="Прямоугольник 5"/>
          <p:cNvSpPr/>
          <p:nvPr/>
        </p:nvSpPr>
        <p:spPr>
          <a:xfrm>
            <a:off x="488212" y="476672"/>
            <a:ext cx="396044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Стоит в поле Теремок.</a:t>
            </a:r>
            <a:b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 не низок, не высок.</a:t>
            </a:r>
            <a:b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по полю мышка бежала,</a:t>
            </a:r>
            <a:b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Теремок увидала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о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490" y="2383880"/>
            <a:ext cx="2143125" cy="2286001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98328" y="2269578"/>
            <a:ext cx="2829343" cy="2400303"/>
          </a:xfrm>
        </p:spPr>
      </p:pic>
      <p:sp>
        <p:nvSpPr>
          <p:cNvPr id="5" name="Прямоугольник 4"/>
          <p:cNvSpPr/>
          <p:nvPr/>
        </p:nvSpPr>
        <p:spPr>
          <a:xfrm>
            <a:off x="559203" y="530866"/>
            <a:ext cx="816846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какой дорожке идти </a:t>
            </a:r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Мышке, чтобы быстрее попасть в теремок?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4779828"/>
            <a:ext cx="3326403" cy="45676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9204" y="5803298"/>
            <a:ext cx="8168467" cy="4180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0880" cy="1356360"/>
          </a:xfrm>
        </p:spPr>
        <p:txBody>
          <a:bodyPr>
            <a:normAutofit/>
          </a:bodyPr>
          <a:lstStyle/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зверушек стало жить в Теремке?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загружено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55576" y="4005064"/>
            <a:ext cx="2143125" cy="2143125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494916" y="2060848"/>
            <a:ext cx="5056888" cy="4290064"/>
          </a:xfrm>
        </p:spPr>
      </p:pic>
      <p:sp>
        <p:nvSpPr>
          <p:cNvPr id="3" name="TextBox 2"/>
          <p:cNvSpPr txBox="1"/>
          <p:nvPr/>
        </p:nvSpPr>
        <p:spPr>
          <a:xfrm>
            <a:off x="899592" y="2060848"/>
            <a:ext cx="187220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о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9174" y="3645024"/>
            <a:ext cx="1752600" cy="2609850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9992" y="1880828"/>
            <a:ext cx="4159070" cy="3528392"/>
          </a:xfrm>
        </p:spPr>
      </p:pic>
      <p:sp>
        <p:nvSpPr>
          <p:cNvPr id="7" name="Прямоугольник 6"/>
          <p:cNvSpPr/>
          <p:nvPr/>
        </p:nvSpPr>
        <p:spPr>
          <a:xfrm>
            <a:off x="499464" y="620688"/>
            <a:ext cx="400052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Лягушка скачет по болоту.</a:t>
            </a:r>
          </a:p>
          <a:p>
            <a:pPr algn="ctr"/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теремке ей жить охота!</a:t>
            </a:r>
            <a:endParaRPr lang="ru-RU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343" y="378831"/>
            <a:ext cx="7406640" cy="135636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Волшебные бусы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108" y="2571744"/>
            <a:ext cx="2428892" cy="3616938"/>
          </a:xfrm>
        </p:spPr>
      </p:pic>
      <p:sp>
        <p:nvSpPr>
          <p:cNvPr id="5" name="Прямоугольник 4"/>
          <p:cNvSpPr/>
          <p:nvPr/>
        </p:nvSpPr>
        <p:spPr>
          <a:xfrm>
            <a:off x="3032562" y="1839742"/>
            <a:ext cx="1071570" cy="10715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00496" y="3000372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3500438"/>
            <a:ext cx="1285884" cy="12858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86644" y="1714488"/>
            <a:ext cx="1643074" cy="85725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2928934"/>
            <a:ext cx="857256" cy="1428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623480" y="3020199"/>
            <a:ext cx="504000" cy="321471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00628" y="4214818"/>
            <a:ext cx="357190" cy="14287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215076" y="4071942"/>
            <a:ext cx="357188" cy="21431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9" idx="3"/>
          </p:cNvCxnSpPr>
          <p:nvPr/>
        </p:nvCxnSpPr>
        <p:spPr>
          <a:xfrm rot="5400000">
            <a:off x="7286646" y="2714619"/>
            <a:ext cx="1071569" cy="785820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олилиния 24"/>
          <p:cNvSpPr/>
          <p:nvPr/>
        </p:nvSpPr>
        <p:spPr>
          <a:xfrm>
            <a:off x="2686564" y="1503943"/>
            <a:ext cx="691996" cy="335799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flipH="1">
            <a:off x="8643934" y="1571612"/>
            <a:ext cx="500066" cy="285751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11217" y="5357826"/>
            <a:ext cx="460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Расскажи, из каких геометрических фигур состоят бусы? Опиши их. Чем данные фигуры отличаются друг от друга?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541" y="514937"/>
            <a:ext cx="7406640" cy="1356360"/>
          </a:xfrm>
        </p:spPr>
        <p:txBody>
          <a:bodyPr>
            <a:normAutofit/>
          </a:bodyPr>
          <a:lstStyle/>
          <a:p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зверушек стало жить в Теремке?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загружено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55576" y="4182296"/>
            <a:ext cx="1440160" cy="2144586"/>
          </a:xfrm>
        </p:spPr>
      </p:pic>
      <p:pic>
        <p:nvPicPr>
          <p:cNvPr id="6" name="Содержимое 5" descr="загружено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195736" y="4183757"/>
            <a:ext cx="2143125" cy="2143125"/>
          </a:xfrm>
        </p:spPr>
      </p:pic>
      <p:pic>
        <p:nvPicPr>
          <p:cNvPr id="7" name="Рисунок 6" descr="загружено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930051"/>
            <a:ext cx="3957734" cy="33575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59632" y="2241236"/>
            <a:ext cx="187220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01014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Выбежал на опушку зайчишка…</a:t>
            </a:r>
            <a:endParaRPr lang="ru-RU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4" descr="загружено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7584" y="2132856"/>
            <a:ext cx="4074192" cy="3456384"/>
          </a:xfrm>
        </p:spPr>
      </p:pic>
      <p:pic>
        <p:nvPicPr>
          <p:cNvPr id="6" name="Содержимое 5" descr="загружено (3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53668" y="4312592"/>
            <a:ext cx="2476500" cy="184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99</TotalTime>
  <Words>170</Words>
  <Application>Microsoft Office PowerPoint</Application>
  <PresentationFormat>Экран (4:3)</PresentationFormat>
  <Paragraphs>41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Corbel</vt:lpstr>
      <vt:lpstr>Times New Roman</vt:lpstr>
      <vt:lpstr>Базис</vt:lpstr>
      <vt:lpstr>Презентация PowerPoint</vt:lpstr>
      <vt:lpstr>Цели:   1. Закреплять счет в пределах 5; понятия «короче», «длиннее»; геометрические фигуры (круг, квадрат, треугольник, овал, прямоугольник).  2. Развивать мышление,  зрительную память, внимание, счетные умения.  3. Воспитывать дружелюбие, доброту, отзывчивость. </vt:lpstr>
      <vt:lpstr>Презентация PowerPoint</vt:lpstr>
      <vt:lpstr>Презентация PowerPoint</vt:lpstr>
      <vt:lpstr>Сколько зверушек стало жить в Теремке?</vt:lpstr>
      <vt:lpstr>Презентация PowerPoint</vt:lpstr>
      <vt:lpstr>Волшебные бусы</vt:lpstr>
      <vt:lpstr>Сколько зверушек стало жить в Теремке?</vt:lpstr>
      <vt:lpstr>Выбежал на опушку зайчишка…</vt:lpstr>
      <vt:lpstr>Презентация PowerPoint</vt:lpstr>
      <vt:lpstr>Физкультминутка   Зайчикам не будет скучно, Сделаем зарядку дружно? Вправо, влево повернись, наклонись и поднимись. Лапки кверху, лапки в бок И на месте скок-скок - скок. А теперь бежим вприпрыжку, Молодцы, мои зайчишки! Замедляйте детки шаг, Шаг на месте, стой! Вот так!</vt:lpstr>
      <vt:lpstr>Сколько зверушек стало жить в Теремке?</vt:lpstr>
      <vt:lpstr>Тише, тише не шумите,  Кто-то к нам идет сюда!  Ну, конечно же, лиса!</vt:lpstr>
      <vt:lpstr>Решила лисичка украсить теремок разноцветными флажками… </vt:lpstr>
      <vt:lpstr>Презентация PowerPoint</vt:lpstr>
      <vt:lpstr>Презентация PowerPoint</vt:lpstr>
      <vt:lpstr>Презентация PowerPoint</vt:lpstr>
      <vt:lpstr>Презентация PowerPoint</vt:lpstr>
      <vt:lpstr>Сколько зверушек стало жить в Теремке?</vt:lpstr>
      <vt:lpstr>А по лесу уж медведь идёт.  Вдруг увидел теремок –  как заревёт:  «Вы пустите меня в теремок!» </vt:lpstr>
      <vt:lpstr>Презентация PowerPoint</vt:lpstr>
      <vt:lpstr>Ты молодец!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user</cp:lastModifiedBy>
  <cp:revision>38</cp:revision>
  <dcterms:created xsi:type="dcterms:W3CDTF">2014-03-16T16:05:37Z</dcterms:created>
  <dcterms:modified xsi:type="dcterms:W3CDTF">2020-04-15T21:47:00Z</dcterms:modified>
</cp:coreProperties>
</file>