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1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6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4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2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3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25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2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7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18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2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DCB2C-0BE4-4009-B752-9676DE56757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CD5-4F42-4810-9B46-7B71BFC70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3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10811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6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июня — День памяти и скорби</a:t>
            </a:r>
            <a:endParaRPr lang="ru-RU" sz="6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6936" y="825686"/>
            <a:ext cx="10749887" cy="485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познакомить детей с понятием Великой Отечественной Войны;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рассказать о событиях дня начала войны - 22 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июня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рассказать о жизни страны в период войны;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вызвать чувство гордости за свою Родину и свой народ.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66" y="2353230"/>
            <a:ext cx="6141512" cy="4288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5274" t="7761" r="6368" b="14230"/>
          <a:stretch/>
        </p:blipFill>
        <p:spPr>
          <a:xfrm>
            <a:off x="6523651" y="0"/>
            <a:ext cx="566834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59" y="1064526"/>
            <a:ext cx="563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Объявление войны 22 июня 1941 года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1057" y="6196084"/>
            <a:ext cx="17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Левитан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Левитан - Объявление войны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095" y="346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459" y="51195"/>
            <a:ext cx="6096000" cy="67249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Тот самый длинный 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в году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его безоблачной погодой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выдал общую беду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всех, на все четыре года.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такой вдавила след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стольких наземь положила,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двадцать лет и тридцать лет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Живым не верится, что живы.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 мертвым выправив билет,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едет кто-нибудь из близких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время добавляет в списки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 кого-то, кого-то нет.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(Константин Симонов)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89" y="80082"/>
            <a:ext cx="4444762" cy="66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57392" y="6315080"/>
            <a:ext cx="2434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с поля боя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18" y="193323"/>
            <a:ext cx="6128982" cy="3856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18" y="4096033"/>
            <a:ext cx="5824872" cy="2588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690" y="193323"/>
            <a:ext cx="5745328" cy="3231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510" y="3260206"/>
            <a:ext cx="4631797" cy="3091725"/>
          </a:xfrm>
          <a:prstGeom prst="rect">
            <a:avLst/>
          </a:prstGeom>
        </p:spPr>
      </p:pic>
      <p:pic>
        <p:nvPicPr>
          <p:cNvPr id="9" name="04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0015" y="6074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971" y="241059"/>
            <a:ext cx="5360443" cy="37070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45355" y="6301432"/>
            <a:ext cx="199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тыл времен войны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9" y="241059"/>
            <a:ext cx="5498508" cy="4054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62" y="3643952"/>
            <a:ext cx="4473407" cy="3026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22" y="3148544"/>
            <a:ext cx="3549954" cy="3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9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742" y="1348120"/>
            <a:ext cx="6096000" cy="41344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…Прошла война, прошла страда,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боль взывает к людям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Давайте, люди, никогда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этом не забудем.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Пускай во всем, чем жизнь полна,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всем, что сердцу мило,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будет 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памятка дана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том, что в мире было. 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(А. Твардовский)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742" y="386335"/>
            <a:ext cx="4793421" cy="60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1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2222" y="395136"/>
            <a:ext cx="2520286" cy="465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свидания, мальчики!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 война, что ж ты сделала подлая: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 тихими наши дворы,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мальчики головы подняли,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Повзрослели они до поры,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пороге едва помаячили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ушли за солдатом – солдат…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свидания мальчики! Мальчики,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4292" y="237406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Постарайтесь вернуться назад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Нет, не прячьтесь, вы будьте высокими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жалейте ни пуль, ни гранат,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себя не щадите вы, и все-таки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Постарайтесь вернуться назад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 война что ж ты подлая сделала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Вместо свадеб – разлуки и дым.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девочки платьица белые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Раздарили сестренкам своим.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Сапоги – ну куда от них денешься?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49756" y="395136"/>
            <a:ext cx="6096000" cy="2935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зеленые крылья погон…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наплюйте на сплетников, девочки,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сведем с ними счеты потом.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болтают, что верить вам не во что,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идете войной наугад…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свидания, девочки! Девочки,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Постарайтесь вернуться назад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63385" y="3571880"/>
            <a:ext cx="3507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Булат Окуджава «До свидания, мальчики!»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осиф Кобзон - Пусть всегда будет солнце_(Audio-VK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1" y="6011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947795"/>
            <a:ext cx="10271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арисовать рисунки по данной беседе.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21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249</Words>
  <Application>Microsoft Office PowerPoint</Application>
  <PresentationFormat>Широкоэкранный</PresentationFormat>
  <Paragraphs>59</Paragraphs>
  <Slides>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2020-06-18T17:41:02Z</dcterms:created>
  <dcterms:modified xsi:type="dcterms:W3CDTF">2020-06-18T18:29:46Z</dcterms:modified>
</cp:coreProperties>
</file>