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bookmarkIdSeed="2">
  <p:sldMasterIdLst>
    <p:sldMasterId id="2147483648" r:id="rId4"/>
  </p:sldMasterIdLst>
  <p:notesMasterIdLst>
    <p:notesMasterId r:id="rId18"/>
  </p:notesMasterIdLst>
  <p:handoutMasterIdLst>
    <p:handoutMasterId r:id="rId19"/>
  </p:handoutMasterIdLst>
  <p:sldIdLst>
    <p:sldId id="256" r:id="rId5"/>
    <p:sldId id="257" r:id="rId6"/>
    <p:sldId id="258" r:id="rId7"/>
    <p:sldId id="261" r:id="rId8"/>
    <p:sldId id="262" r:id="rId9"/>
    <p:sldId id="263" r:id="rId10"/>
    <p:sldId id="264" r:id="rId11"/>
    <p:sldId id="265" r:id="rId12"/>
    <p:sldId id="266" r:id="rId13"/>
    <p:sldId id="267" r:id="rId14"/>
    <p:sldId id="268" r:id="rId15"/>
    <p:sldId id="269" r:id="rId16"/>
    <p:sldId id="270" r:id="rId17"/>
  </p:sldIdLst>
  <p:sldSz cx="12192000" cy="6858000"/>
  <p:notesSz cx="6858000" cy="9144000"/>
  <p:defaultTextStyle>
    <a:defPPr rtl="0">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93D81CF-94F2-401A-BA57-92F5A7B2D0C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6357" autoAdjust="0"/>
  </p:normalViewPr>
  <p:slideViewPr>
    <p:cSldViewPr snapToGrid="0">
      <p:cViewPr varScale="1">
        <p:scale>
          <a:sx n="115" d="100"/>
          <a:sy n="115" d="100"/>
        </p:scale>
        <p:origin x="372" y="114"/>
      </p:cViewPr>
      <p:guideLst/>
    </p:cSldViewPr>
  </p:slideViewPr>
  <p:outlineViewPr>
    <p:cViewPr>
      <p:scale>
        <a:sx n="33" d="100"/>
        <a:sy n="33" d="100"/>
      </p:scale>
      <p:origin x="0" y="0"/>
    </p:cViewPr>
  </p:outlineViewPr>
  <p:notesTextViewPr>
    <p:cViewPr>
      <p:scale>
        <a:sx n="3" d="2"/>
        <a:sy n="3" d="2"/>
      </p:scale>
      <p:origin x="0" y="0"/>
    </p:cViewPr>
  </p:notesTextViewPr>
  <p:notesViewPr>
    <p:cSldViewPr snapToGrid="0" showGuides="1">
      <p:cViewPr varScale="1">
        <p:scale>
          <a:sx n="89" d="100"/>
          <a:sy n="89" d="100"/>
        </p:scale>
        <p:origin x="3000"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a:extLst>
              <a:ext uri="{FF2B5EF4-FFF2-40B4-BE49-F238E27FC236}">
                <a16:creationId xmlns:a16="http://schemas.microsoft.com/office/drawing/2014/main" id="{830594C5-4210-4C0B-94C8-05EA2A2738E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ru-RU"/>
          </a:p>
        </p:txBody>
      </p:sp>
      <p:sp>
        <p:nvSpPr>
          <p:cNvPr id="3" name="Дата 2">
            <a:extLst>
              <a:ext uri="{FF2B5EF4-FFF2-40B4-BE49-F238E27FC236}">
                <a16:creationId xmlns:a16="http://schemas.microsoft.com/office/drawing/2014/main" id="{9A07B545-CB7B-485B-8848-24C5090D7CC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260CCD18-55E0-41B3-9DC7-739DEE0AD340}" type="datetime1">
              <a:rPr lang="ru-RU" smtClean="0"/>
              <a:t>19.05.2020</a:t>
            </a:fld>
            <a:endParaRPr lang="ru-RU"/>
          </a:p>
        </p:txBody>
      </p:sp>
      <p:sp>
        <p:nvSpPr>
          <p:cNvPr id="4" name="Нижний колонтитул 3">
            <a:extLst>
              <a:ext uri="{FF2B5EF4-FFF2-40B4-BE49-F238E27FC236}">
                <a16:creationId xmlns:a16="http://schemas.microsoft.com/office/drawing/2014/main" id="{DD9E7E0C-EC12-408D-80EA-659FD94A65A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ru-RU"/>
          </a:p>
        </p:txBody>
      </p:sp>
      <p:sp>
        <p:nvSpPr>
          <p:cNvPr id="5" name="Номер слайда 4">
            <a:extLst>
              <a:ext uri="{FF2B5EF4-FFF2-40B4-BE49-F238E27FC236}">
                <a16:creationId xmlns:a16="http://schemas.microsoft.com/office/drawing/2014/main" id="{DF952D70-4DD5-4630-8772-5085BDBF1D2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D1D13D6A-DFDD-4B27-9F53-83C0CD9331E8}" type="slidenum">
              <a:rPr lang="ru-RU" smtClean="0"/>
              <a:t>‹#›</a:t>
            </a:fld>
            <a:endParaRPr lang="ru-RU"/>
          </a:p>
        </p:txBody>
      </p:sp>
    </p:spTree>
    <p:extLst>
      <p:ext uri="{BB962C8B-B14F-4D97-AF65-F5344CB8AC3E}">
        <p14:creationId xmlns:p14="http://schemas.microsoft.com/office/powerpoint/2010/main" val="27869633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ru-RU" noProof="0"/>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92E95664-4811-4F2E-9C58-5236E9ABD6FD}" type="datetime1">
              <a:rPr lang="ru-RU" noProof="0" smtClean="0"/>
              <a:t>19.05.2020</a:t>
            </a:fld>
            <a:endParaRPr lang="ru-RU" noProof="0"/>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ru-RU" noProof="0"/>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ru-RU" noProof="0"/>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BA1D7B6F-E65C-42E7-86A5-0A01C6C95227}" type="slidenum">
              <a:rPr lang="ru-RU" noProof="0" smtClean="0"/>
              <a:t>‹#›</a:t>
            </a:fld>
            <a:endParaRPr lang="ru-RU" noProof="0"/>
          </a:p>
        </p:txBody>
      </p:sp>
    </p:spTree>
    <p:extLst>
      <p:ext uri="{BB962C8B-B14F-4D97-AF65-F5344CB8AC3E}">
        <p14:creationId xmlns:p14="http://schemas.microsoft.com/office/powerpoint/2010/main" val="229543265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pPr rtl="0"/>
            <a:fld id="{BA1D7B6F-E65C-42E7-86A5-0A01C6C95227}" type="slidenum">
              <a:rPr lang="ru-RU" noProof="0" smtClean="0"/>
              <a:t>1</a:t>
            </a:fld>
            <a:endParaRPr lang="ru-RU" noProof="0"/>
          </a:p>
        </p:txBody>
      </p:sp>
    </p:spTree>
    <p:extLst>
      <p:ext uri="{BB962C8B-B14F-4D97-AF65-F5344CB8AC3E}">
        <p14:creationId xmlns:p14="http://schemas.microsoft.com/office/powerpoint/2010/main" val="31561260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pPr rtl="0"/>
            <a:fld id="{BA1D7B6F-E65C-42E7-86A5-0A01C6C95227}" type="slidenum">
              <a:rPr lang="ru-RU" noProof="0" smtClean="0"/>
              <a:t>2</a:t>
            </a:fld>
            <a:endParaRPr lang="ru-RU" noProof="0"/>
          </a:p>
        </p:txBody>
      </p:sp>
    </p:spTree>
    <p:extLst>
      <p:ext uri="{BB962C8B-B14F-4D97-AF65-F5344CB8AC3E}">
        <p14:creationId xmlns:p14="http://schemas.microsoft.com/office/powerpoint/2010/main" val="32397291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pPr rtl="0"/>
            <a:fld id="{BA1D7B6F-E65C-42E7-86A5-0A01C6C95227}" type="slidenum">
              <a:rPr lang="ru-RU" noProof="0" smtClean="0"/>
              <a:t>3</a:t>
            </a:fld>
            <a:endParaRPr lang="ru-RU" noProof="0"/>
          </a:p>
        </p:txBody>
      </p:sp>
    </p:spTree>
    <p:extLst>
      <p:ext uri="{BB962C8B-B14F-4D97-AF65-F5344CB8AC3E}">
        <p14:creationId xmlns:p14="http://schemas.microsoft.com/office/powerpoint/2010/main" val="42781327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pPr rtl="0"/>
            <a:fld id="{BA1D7B6F-E65C-42E7-86A5-0A01C6C95227}" type="slidenum">
              <a:rPr lang="ru-RU" noProof="0" smtClean="0"/>
              <a:t>4</a:t>
            </a:fld>
            <a:endParaRPr lang="ru-RU" noProof="0"/>
          </a:p>
        </p:txBody>
      </p:sp>
    </p:spTree>
    <p:extLst>
      <p:ext uri="{BB962C8B-B14F-4D97-AF65-F5344CB8AC3E}">
        <p14:creationId xmlns:p14="http://schemas.microsoft.com/office/powerpoint/2010/main" val="7946567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pPr rtl="0"/>
            <a:fld id="{BA1D7B6F-E65C-42E7-86A5-0A01C6C95227}" type="slidenum">
              <a:rPr lang="ru-RU" noProof="0" smtClean="0"/>
              <a:t>5</a:t>
            </a:fld>
            <a:endParaRPr lang="ru-RU" noProof="0"/>
          </a:p>
        </p:txBody>
      </p:sp>
    </p:spTree>
    <p:extLst>
      <p:ext uri="{BB962C8B-B14F-4D97-AF65-F5344CB8AC3E}">
        <p14:creationId xmlns:p14="http://schemas.microsoft.com/office/powerpoint/2010/main" val="7682490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pPr rtl="0"/>
            <a:fld id="{BA1D7B6F-E65C-42E7-86A5-0A01C6C95227}" type="slidenum">
              <a:rPr lang="ru-RU" noProof="0" smtClean="0"/>
              <a:t>6</a:t>
            </a:fld>
            <a:endParaRPr lang="ru-RU" noProof="0"/>
          </a:p>
        </p:txBody>
      </p:sp>
    </p:spTree>
    <p:extLst>
      <p:ext uri="{BB962C8B-B14F-4D97-AF65-F5344CB8AC3E}">
        <p14:creationId xmlns:p14="http://schemas.microsoft.com/office/powerpoint/2010/main" val="28452304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pPr rtl="0"/>
            <a:fld id="{BA1D7B6F-E65C-42E7-86A5-0A01C6C95227}" type="slidenum">
              <a:rPr lang="ru-RU" noProof="0" smtClean="0"/>
              <a:t>7</a:t>
            </a:fld>
            <a:endParaRPr lang="ru-RU" noProof="0"/>
          </a:p>
        </p:txBody>
      </p:sp>
    </p:spTree>
    <p:extLst>
      <p:ext uri="{BB962C8B-B14F-4D97-AF65-F5344CB8AC3E}">
        <p14:creationId xmlns:p14="http://schemas.microsoft.com/office/powerpoint/2010/main" val="16895757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5"/>
          </p:nvPr>
        </p:nvSpPr>
        <p:spPr/>
        <p:txBody>
          <a:bodyPr/>
          <a:lstStyle/>
          <a:p>
            <a:pPr rtl="0"/>
            <a:fld id="{BA1D7B6F-E65C-42E7-86A5-0A01C6C95227}" type="slidenum">
              <a:rPr lang="ru-RU" noProof="0" smtClean="0"/>
              <a:t>8</a:t>
            </a:fld>
            <a:endParaRPr lang="ru-RU" noProof="0"/>
          </a:p>
        </p:txBody>
      </p:sp>
    </p:spTree>
    <p:extLst>
      <p:ext uri="{BB962C8B-B14F-4D97-AF65-F5344CB8AC3E}">
        <p14:creationId xmlns:p14="http://schemas.microsoft.com/office/powerpoint/2010/main" val="27291869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ый слайд с изображением">
    <p:spTree>
      <p:nvGrpSpPr>
        <p:cNvPr id="1" name=""/>
        <p:cNvGrpSpPr/>
        <p:nvPr/>
      </p:nvGrpSpPr>
      <p:grpSpPr>
        <a:xfrm>
          <a:off x="0" y="0"/>
          <a:ext cx="0" cy="0"/>
          <a:chOff x="0" y="0"/>
          <a:chExt cx="0" cy="0"/>
        </a:xfrm>
      </p:grpSpPr>
      <p:grpSp>
        <p:nvGrpSpPr>
          <p:cNvPr id="25" name="Графический объект 23">
            <a:extLst>
              <a:ext uri="{FF2B5EF4-FFF2-40B4-BE49-F238E27FC236}">
                <a16:creationId xmlns:a16="http://schemas.microsoft.com/office/drawing/2014/main" id="{47C3B2E9-ECBE-41AD-AEEB-38E82FC382A0}"/>
              </a:ext>
            </a:extLst>
          </p:cNvPr>
          <p:cNvGrpSpPr/>
          <p:nvPr/>
        </p:nvGrpSpPr>
        <p:grpSpPr>
          <a:xfrm>
            <a:off x="-12700" y="-12700"/>
            <a:ext cx="12212320" cy="6882130"/>
            <a:chOff x="-12700" y="-12700"/>
            <a:chExt cx="12212320" cy="6882130"/>
          </a:xfrm>
        </p:grpSpPr>
        <p:sp>
          <p:nvSpPr>
            <p:cNvPr id="38" name="Полилиния: Фигура 37">
              <a:extLst>
                <a:ext uri="{FF2B5EF4-FFF2-40B4-BE49-F238E27FC236}">
                  <a16:creationId xmlns:a16="http://schemas.microsoft.com/office/drawing/2014/main" id="{FD75D72D-60C9-4FC2-B3B6-BBC407A1E87C}"/>
                </a:ext>
              </a:extLst>
            </p:cNvPr>
            <p:cNvSpPr/>
            <p:nvPr/>
          </p:nvSpPr>
          <p:spPr>
            <a:xfrm>
              <a:off x="6134100" y="2558390"/>
              <a:ext cx="6057900" cy="2717800"/>
            </a:xfrm>
            <a:custGeom>
              <a:avLst/>
              <a:gdLst>
                <a:gd name="connsiteX0" fmla="*/ 12700 w 6057900"/>
                <a:gd name="connsiteY0" fmla="*/ 1852320 h 2717800"/>
                <a:gd name="connsiteX1" fmla="*/ 6055360 w 6057900"/>
                <a:gd name="connsiteY1" fmla="*/ 2705760 h 2717800"/>
                <a:gd name="connsiteX2" fmla="*/ 6055360 w 6057900"/>
                <a:gd name="connsiteY2" fmla="*/ 664870 h 2717800"/>
                <a:gd name="connsiteX3" fmla="*/ 486410 w 6057900"/>
                <a:gd name="connsiteY3" fmla="*/ 33680 h 2717800"/>
                <a:gd name="connsiteX4" fmla="*/ 12700 w 6057900"/>
                <a:gd name="connsiteY4" fmla="*/ 185232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900" h="2717800">
                  <a:moveTo>
                    <a:pt x="12700" y="1852320"/>
                  </a:moveTo>
                  <a:cubicBezTo>
                    <a:pt x="12700" y="1852320"/>
                    <a:pt x="1485900" y="1508150"/>
                    <a:pt x="6055360" y="2705760"/>
                  </a:cubicBezTo>
                  <a:lnTo>
                    <a:pt x="6055360" y="664870"/>
                  </a:lnTo>
                  <a:cubicBezTo>
                    <a:pt x="2434590" y="-165710"/>
                    <a:pt x="486410" y="33680"/>
                    <a:pt x="486410" y="33680"/>
                  </a:cubicBezTo>
                  <a:lnTo>
                    <a:pt x="12700" y="1852320"/>
                  </a:lnTo>
                  <a:close/>
                </a:path>
              </a:pathLst>
            </a:custGeom>
            <a:gradFill>
              <a:gsLst>
                <a:gs pos="0">
                  <a:schemeClr val="accent2">
                    <a:alpha val="5000"/>
                  </a:schemeClr>
                </a:gs>
                <a:gs pos="100000">
                  <a:schemeClr val="accent1">
                    <a:alpha val="40000"/>
                  </a:schemeClr>
                </a:gs>
              </a:gsLst>
              <a:lin ang="1080000" scaled="0"/>
            </a:gradFill>
            <a:ln w="12700" cap="flat">
              <a:noFill/>
              <a:prstDash val="solid"/>
              <a:miter/>
            </a:ln>
          </p:spPr>
          <p:txBody>
            <a:bodyPr rtlCol="0" anchor="ctr"/>
            <a:lstStyle/>
            <a:p>
              <a:pPr rtl="0"/>
              <a:endParaRPr lang="ru-RU" noProof="0"/>
            </a:p>
          </p:txBody>
        </p:sp>
        <p:sp>
          <p:nvSpPr>
            <p:cNvPr id="40" name="Полилиния: Фигура 39">
              <a:extLst>
                <a:ext uri="{FF2B5EF4-FFF2-40B4-BE49-F238E27FC236}">
                  <a16:creationId xmlns:a16="http://schemas.microsoft.com/office/drawing/2014/main" id="{6DDD47AF-7D6B-4DDA-844C-9F41D60507B7}"/>
                </a:ext>
              </a:extLst>
            </p:cNvPr>
            <p:cNvSpPr/>
            <p:nvPr/>
          </p:nvSpPr>
          <p:spPr>
            <a:xfrm>
              <a:off x="5767070" y="5688330"/>
              <a:ext cx="1130300" cy="1181100"/>
            </a:xfrm>
            <a:custGeom>
              <a:avLst/>
              <a:gdLst>
                <a:gd name="connsiteX0" fmla="*/ 1127760 w 1130300"/>
                <a:gd name="connsiteY0" fmla="*/ 12700 h 1181100"/>
                <a:gd name="connsiteX1" fmla="*/ 1127760 w 1130300"/>
                <a:gd name="connsiteY1" fmla="*/ 12700 h 1181100"/>
                <a:gd name="connsiteX2" fmla="*/ 547370 w 1130300"/>
                <a:gd name="connsiteY2" fmla="*/ 491490 h 1181100"/>
                <a:gd name="connsiteX3" fmla="*/ 12700 w 1130300"/>
                <a:gd name="connsiteY3" fmla="*/ 1169670 h 1181100"/>
                <a:gd name="connsiteX4" fmla="*/ 435610 w 1130300"/>
                <a:gd name="connsiteY4" fmla="*/ 1169670 h 1181100"/>
                <a:gd name="connsiteX5" fmla="*/ 835660 w 1130300"/>
                <a:gd name="connsiteY5" fmla="*/ 67056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300" h="1181100">
                  <a:moveTo>
                    <a:pt x="1127760" y="12700"/>
                  </a:moveTo>
                  <a:lnTo>
                    <a:pt x="1127760" y="12700"/>
                  </a:lnTo>
                  <a:lnTo>
                    <a:pt x="547370" y="491490"/>
                  </a:lnTo>
                  <a:lnTo>
                    <a:pt x="12700" y="1169670"/>
                  </a:lnTo>
                  <a:lnTo>
                    <a:pt x="435610" y="1169670"/>
                  </a:lnTo>
                  <a:lnTo>
                    <a:pt x="835660" y="670560"/>
                  </a:lnTo>
                  <a:close/>
                </a:path>
              </a:pathLst>
            </a:custGeom>
            <a:gradFill>
              <a:gsLst>
                <a:gs pos="100000">
                  <a:schemeClr val="accent3">
                    <a:alpha val="20000"/>
                  </a:schemeClr>
                </a:gs>
                <a:gs pos="0">
                  <a:schemeClr val="accent3">
                    <a:alpha val="5000"/>
                  </a:schemeClr>
                </a:gs>
              </a:gsLst>
              <a:lin ang="7440000" scaled="0"/>
            </a:gradFill>
            <a:ln w="12700" cap="flat">
              <a:noFill/>
              <a:prstDash val="solid"/>
              <a:miter/>
            </a:ln>
          </p:spPr>
          <p:txBody>
            <a:bodyPr rtlCol="0" anchor="ctr"/>
            <a:lstStyle/>
            <a:p>
              <a:pPr rtl="0"/>
              <a:endParaRPr lang="ru-RU" noProof="0"/>
            </a:p>
          </p:txBody>
        </p:sp>
        <p:sp>
          <p:nvSpPr>
            <p:cNvPr id="41" name="Полилиния: Фигура 40">
              <a:extLst>
                <a:ext uri="{FF2B5EF4-FFF2-40B4-BE49-F238E27FC236}">
                  <a16:creationId xmlns:a16="http://schemas.microsoft.com/office/drawing/2014/main" id="{AB869A0C-2A0A-4F44-91DF-7D2812AC06CB}"/>
                </a:ext>
              </a:extLst>
            </p:cNvPr>
            <p:cNvSpPr/>
            <p:nvPr/>
          </p:nvSpPr>
          <p:spPr>
            <a:xfrm>
              <a:off x="-12700" y="492760"/>
              <a:ext cx="2692400" cy="762000"/>
            </a:xfrm>
            <a:custGeom>
              <a:avLst/>
              <a:gdLst>
                <a:gd name="connsiteX0" fmla="*/ 12700 w 2692400"/>
                <a:gd name="connsiteY0" fmla="*/ 429260 h 762000"/>
                <a:gd name="connsiteX1" fmla="*/ 12700 w 2692400"/>
                <a:gd name="connsiteY1" fmla="*/ 759460 h 762000"/>
                <a:gd name="connsiteX2" fmla="*/ 2044700 w 2692400"/>
                <a:gd name="connsiteY2" fmla="*/ 334010 h 762000"/>
                <a:gd name="connsiteX3" fmla="*/ 2689860 w 2692400"/>
                <a:gd name="connsiteY3" fmla="*/ 12700 h 762000"/>
                <a:gd name="connsiteX4" fmla="*/ 2689860 w 2692400"/>
                <a:gd name="connsiteY4" fmla="*/ 12700 h 762000"/>
                <a:gd name="connsiteX5" fmla="*/ 1936750 w 2692400"/>
                <a:gd name="connsiteY5" fmla="*/ 127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762000">
                  <a:moveTo>
                    <a:pt x="12700" y="429260"/>
                  </a:moveTo>
                  <a:lnTo>
                    <a:pt x="12700" y="759460"/>
                  </a:lnTo>
                  <a:lnTo>
                    <a:pt x="2044700" y="334010"/>
                  </a:lnTo>
                  <a:lnTo>
                    <a:pt x="2689860" y="12700"/>
                  </a:lnTo>
                  <a:lnTo>
                    <a:pt x="2689860" y="12700"/>
                  </a:lnTo>
                  <a:lnTo>
                    <a:pt x="1936750" y="12700"/>
                  </a:lnTo>
                  <a:close/>
                </a:path>
              </a:pathLst>
            </a:custGeom>
            <a:gradFill>
              <a:gsLst>
                <a:gs pos="100000">
                  <a:schemeClr val="tx2">
                    <a:alpha val="20000"/>
                  </a:schemeClr>
                </a:gs>
                <a:gs pos="0">
                  <a:schemeClr val="tx2">
                    <a:alpha val="5000"/>
                  </a:schemeClr>
                </a:gs>
              </a:gsLst>
              <a:lin ang="9840000" scaled="0"/>
            </a:gradFill>
            <a:ln w="12700" cap="flat">
              <a:noFill/>
              <a:prstDash val="solid"/>
              <a:miter/>
            </a:ln>
          </p:spPr>
          <p:txBody>
            <a:bodyPr rtlCol="0" anchor="ctr"/>
            <a:lstStyle/>
            <a:p>
              <a:pPr rtl="0"/>
              <a:endParaRPr lang="ru-RU" noProof="0"/>
            </a:p>
          </p:txBody>
        </p:sp>
        <p:sp>
          <p:nvSpPr>
            <p:cNvPr id="36" name="Полилиния: Фигура 35">
              <a:extLst>
                <a:ext uri="{FF2B5EF4-FFF2-40B4-BE49-F238E27FC236}">
                  <a16:creationId xmlns:a16="http://schemas.microsoft.com/office/drawing/2014/main" id="{863DDEEC-D329-48E8-AB64-F011639C386A}"/>
                </a:ext>
              </a:extLst>
            </p:cNvPr>
            <p:cNvSpPr/>
            <p:nvPr/>
          </p:nvSpPr>
          <p:spPr>
            <a:xfrm>
              <a:off x="7642860" y="-12700"/>
              <a:ext cx="1282700" cy="1231900"/>
            </a:xfrm>
            <a:custGeom>
              <a:avLst/>
              <a:gdLst>
                <a:gd name="connsiteX0" fmla="*/ 12700 w 1282700"/>
                <a:gd name="connsiteY0" fmla="*/ 1226820 h 1231900"/>
                <a:gd name="connsiteX1" fmla="*/ 613410 w 1282700"/>
                <a:gd name="connsiteY1" fmla="*/ 773430 h 1231900"/>
                <a:gd name="connsiteX2" fmla="*/ 1270000 w 1282700"/>
                <a:gd name="connsiteY2" fmla="*/ 12700 h 1231900"/>
                <a:gd name="connsiteX3" fmla="*/ 831850 w 1282700"/>
                <a:gd name="connsiteY3" fmla="*/ 12700 h 1231900"/>
                <a:gd name="connsiteX4" fmla="*/ 334010 w 1282700"/>
                <a:gd name="connsiteY4" fmla="*/ 581660 h 1231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2700" h="1231900">
                  <a:moveTo>
                    <a:pt x="12700" y="1226820"/>
                  </a:moveTo>
                  <a:lnTo>
                    <a:pt x="613410" y="773430"/>
                  </a:lnTo>
                  <a:lnTo>
                    <a:pt x="1270000" y="12700"/>
                  </a:lnTo>
                  <a:lnTo>
                    <a:pt x="831850" y="12700"/>
                  </a:lnTo>
                  <a:lnTo>
                    <a:pt x="334010" y="581660"/>
                  </a:lnTo>
                  <a:close/>
                </a:path>
              </a:pathLst>
            </a:custGeom>
            <a:gradFill>
              <a:gsLst>
                <a:gs pos="100000">
                  <a:schemeClr val="bg2">
                    <a:alpha val="20000"/>
                  </a:schemeClr>
                </a:gs>
                <a:gs pos="0">
                  <a:schemeClr val="bg2">
                    <a:alpha val="5000"/>
                  </a:schemeClr>
                </a:gs>
              </a:gsLst>
              <a:lin ang="3120000" scaled="0"/>
            </a:gradFill>
            <a:ln w="12700" cap="flat">
              <a:noFill/>
              <a:prstDash val="solid"/>
              <a:miter/>
            </a:ln>
          </p:spPr>
          <p:txBody>
            <a:bodyPr rtlCol="0" anchor="ctr"/>
            <a:lstStyle/>
            <a:p>
              <a:pPr rtl="0"/>
              <a:endParaRPr lang="ru-RU" noProof="0"/>
            </a:p>
          </p:txBody>
        </p:sp>
        <p:sp>
          <p:nvSpPr>
            <p:cNvPr id="37" name="Полилиния: фигура 36">
              <a:extLst>
                <a:ext uri="{FF2B5EF4-FFF2-40B4-BE49-F238E27FC236}">
                  <a16:creationId xmlns:a16="http://schemas.microsoft.com/office/drawing/2014/main" id="{B7B80AAE-AECF-4ED8-AF96-F4934E33F6FD}"/>
                </a:ext>
              </a:extLst>
            </p:cNvPr>
            <p:cNvSpPr/>
            <p:nvPr/>
          </p:nvSpPr>
          <p:spPr>
            <a:xfrm>
              <a:off x="8820150" y="-12700"/>
              <a:ext cx="2349500" cy="1943100"/>
            </a:xfrm>
            <a:custGeom>
              <a:avLst/>
              <a:gdLst>
                <a:gd name="connsiteX0" fmla="*/ 12700 w 2349500"/>
                <a:gd name="connsiteY0" fmla="*/ 1560830 h 1943100"/>
                <a:gd name="connsiteX1" fmla="*/ 1536700 w 2349500"/>
                <a:gd name="connsiteY1" fmla="*/ 1941830 h 1943100"/>
                <a:gd name="connsiteX2" fmla="*/ 2346960 w 2349500"/>
                <a:gd name="connsiteY2" fmla="*/ 68580 h 1943100"/>
                <a:gd name="connsiteX3" fmla="*/ 1965960 w 2349500"/>
                <a:gd name="connsiteY3" fmla="*/ 12700 h 1943100"/>
                <a:gd name="connsiteX4" fmla="*/ 939800 w 2349500"/>
                <a:gd name="connsiteY4" fmla="*/ 12700 h 1943100"/>
                <a:gd name="connsiteX5" fmla="*/ 12700 w 2349500"/>
                <a:gd name="connsiteY5" fmla="*/ 1560830 h 194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49500" h="1943100">
                  <a:moveTo>
                    <a:pt x="12700" y="1560830"/>
                  </a:moveTo>
                  <a:cubicBezTo>
                    <a:pt x="12700" y="1560830"/>
                    <a:pt x="1094740" y="1871980"/>
                    <a:pt x="1536700" y="1941830"/>
                  </a:cubicBezTo>
                  <a:cubicBezTo>
                    <a:pt x="2020570" y="1625600"/>
                    <a:pt x="2346960" y="68580"/>
                    <a:pt x="2346960" y="68580"/>
                  </a:cubicBezTo>
                  <a:cubicBezTo>
                    <a:pt x="2346960" y="68580"/>
                    <a:pt x="2222500" y="40640"/>
                    <a:pt x="1965960" y="12700"/>
                  </a:cubicBezTo>
                  <a:lnTo>
                    <a:pt x="939800" y="12700"/>
                  </a:lnTo>
                  <a:cubicBezTo>
                    <a:pt x="664210" y="1154430"/>
                    <a:pt x="12700" y="1560830"/>
                    <a:pt x="12700" y="1560830"/>
                  </a:cubicBezTo>
                  <a:close/>
                </a:path>
              </a:pathLst>
            </a:custGeom>
            <a:gradFill>
              <a:gsLst>
                <a:gs pos="0">
                  <a:schemeClr val="accent3">
                    <a:alpha val="40000"/>
                  </a:schemeClr>
                </a:gs>
                <a:gs pos="100000">
                  <a:schemeClr val="accent3">
                    <a:alpha val="5000"/>
                  </a:schemeClr>
                </a:gs>
              </a:gsLst>
              <a:lin ang="5940000" scaled="0"/>
            </a:gradFill>
            <a:ln w="12700" cap="flat">
              <a:noFill/>
              <a:prstDash val="solid"/>
              <a:miter/>
            </a:ln>
          </p:spPr>
          <p:txBody>
            <a:bodyPr rtlCol="0" anchor="ctr"/>
            <a:lstStyle/>
            <a:p>
              <a:pPr rtl="0"/>
              <a:endParaRPr lang="ru-RU" noProof="0"/>
            </a:p>
          </p:txBody>
        </p:sp>
        <p:sp>
          <p:nvSpPr>
            <p:cNvPr id="39" name="Полилиния: Фигура 38">
              <a:extLst>
                <a:ext uri="{FF2B5EF4-FFF2-40B4-BE49-F238E27FC236}">
                  <a16:creationId xmlns:a16="http://schemas.microsoft.com/office/drawing/2014/main" id="{DC335455-9900-4BAE-AB3E-1CA284A4BA15}"/>
                </a:ext>
              </a:extLst>
            </p:cNvPr>
            <p:cNvSpPr/>
            <p:nvPr/>
          </p:nvSpPr>
          <p:spPr>
            <a:xfrm>
              <a:off x="7265670" y="5240886"/>
              <a:ext cx="4927600" cy="1193800"/>
            </a:xfrm>
            <a:custGeom>
              <a:avLst/>
              <a:gdLst>
                <a:gd name="connsiteX0" fmla="*/ 204470 w 4927600"/>
                <a:gd name="connsiteY0" fmla="*/ 13105 h 1193800"/>
                <a:gd name="connsiteX1" fmla="*/ 12700 w 4927600"/>
                <a:gd name="connsiteY1" fmla="*/ 786535 h 1193800"/>
                <a:gd name="connsiteX2" fmla="*/ 4923790 w 4927600"/>
                <a:gd name="connsiteY2" fmla="*/ 1181505 h 1193800"/>
                <a:gd name="connsiteX3" fmla="*/ 4923790 w 4927600"/>
                <a:gd name="connsiteY3" fmla="*/ 366164 h 1193800"/>
                <a:gd name="connsiteX4" fmla="*/ 204470 w 4927600"/>
                <a:gd name="connsiteY4" fmla="*/ 13105 h 1193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7600" h="1193800">
                  <a:moveTo>
                    <a:pt x="204470" y="13105"/>
                  </a:moveTo>
                  <a:lnTo>
                    <a:pt x="12700" y="786535"/>
                  </a:lnTo>
                  <a:cubicBezTo>
                    <a:pt x="12700" y="786535"/>
                    <a:pt x="2622550" y="715414"/>
                    <a:pt x="4923790" y="1181505"/>
                  </a:cubicBezTo>
                  <a:lnTo>
                    <a:pt x="4923790" y="366164"/>
                  </a:lnTo>
                  <a:cubicBezTo>
                    <a:pt x="2410461" y="-13565"/>
                    <a:pt x="204470" y="13105"/>
                    <a:pt x="204470" y="13105"/>
                  </a:cubicBezTo>
                  <a:close/>
                </a:path>
              </a:pathLst>
            </a:custGeom>
            <a:gradFill>
              <a:gsLst>
                <a:gs pos="100000">
                  <a:schemeClr val="tx2">
                    <a:alpha val="40000"/>
                  </a:schemeClr>
                </a:gs>
                <a:gs pos="0">
                  <a:schemeClr val="tx2">
                    <a:alpha val="5000"/>
                  </a:schemeClr>
                </a:gs>
              </a:gsLst>
              <a:lin ang="900000" scaled="0"/>
            </a:gradFill>
            <a:ln w="12700" cap="flat">
              <a:noFill/>
              <a:prstDash val="solid"/>
              <a:miter/>
            </a:ln>
          </p:spPr>
          <p:txBody>
            <a:bodyPr rtlCol="0" anchor="ctr"/>
            <a:lstStyle/>
            <a:p>
              <a:pPr rtl="0"/>
              <a:endParaRPr lang="ru-RU" noProof="0"/>
            </a:p>
          </p:txBody>
        </p:sp>
        <p:sp>
          <p:nvSpPr>
            <p:cNvPr id="26" name="Полилиния: Фигура 25">
              <a:extLst>
                <a:ext uri="{FF2B5EF4-FFF2-40B4-BE49-F238E27FC236}">
                  <a16:creationId xmlns:a16="http://schemas.microsoft.com/office/drawing/2014/main" id="{7997994A-3EFC-4653-B5D9-345ADEF9A1E8}"/>
                </a:ext>
              </a:extLst>
            </p:cNvPr>
            <p:cNvSpPr/>
            <p:nvPr/>
          </p:nvSpPr>
          <p:spPr>
            <a:xfrm>
              <a:off x="0" y="4398010"/>
              <a:ext cx="6605059" cy="2459990"/>
            </a:xfrm>
            <a:custGeom>
              <a:avLst/>
              <a:gdLst>
                <a:gd name="connsiteX0" fmla="*/ 6399530 w 6616700"/>
                <a:gd name="connsiteY0" fmla="*/ 12700 h 2476500"/>
                <a:gd name="connsiteX1" fmla="*/ 12700 w 6616700"/>
                <a:gd name="connsiteY1" fmla="*/ 1666240 h 2476500"/>
                <a:gd name="connsiteX2" fmla="*/ 12700 w 6616700"/>
                <a:gd name="connsiteY2" fmla="*/ 2472690 h 2476500"/>
                <a:gd name="connsiteX3" fmla="*/ 1996440 w 6616700"/>
                <a:gd name="connsiteY3" fmla="*/ 2472690 h 2476500"/>
                <a:gd name="connsiteX4" fmla="*/ 6606540 w 6616700"/>
                <a:gd name="connsiteY4" fmla="*/ 1192530 h 2476500"/>
                <a:gd name="connsiteX5" fmla="*/ 6399530 w 6616700"/>
                <a:gd name="connsiteY5" fmla="*/ 12700 h 247650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57391 h 2459990"/>
                <a:gd name="connsiteX5" fmla="*/ 6386830 w 6605059"/>
                <a:gd name="connsiteY5" fmla="*/ 0 h 245999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48976 h 2459990"/>
                <a:gd name="connsiteX5" fmla="*/ 6386830 w 6605059"/>
                <a:gd name="connsiteY5" fmla="*/ 0 h 2459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5059" h="2459990">
                  <a:moveTo>
                    <a:pt x="6386830" y="0"/>
                  </a:moveTo>
                  <a:cubicBezTo>
                    <a:pt x="2965450" y="420370"/>
                    <a:pt x="524510" y="1424940"/>
                    <a:pt x="0" y="1653540"/>
                  </a:cubicBezTo>
                  <a:lnTo>
                    <a:pt x="0" y="2459990"/>
                  </a:lnTo>
                  <a:lnTo>
                    <a:pt x="1983740" y="2459990"/>
                  </a:lnTo>
                  <a:cubicBezTo>
                    <a:pt x="3195320" y="2000250"/>
                    <a:pt x="4846109" y="1442346"/>
                    <a:pt x="6605059" y="1148976"/>
                  </a:cubicBezTo>
                  <a:cubicBezTo>
                    <a:pt x="6526319" y="682886"/>
                    <a:pt x="6478270" y="457200"/>
                    <a:pt x="6386830" y="0"/>
                  </a:cubicBezTo>
                  <a:close/>
                </a:path>
              </a:pathLst>
            </a:custGeom>
            <a:gradFill>
              <a:gsLst>
                <a:gs pos="100000">
                  <a:schemeClr val="bg2">
                    <a:alpha val="40000"/>
                  </a:schemeClr>
                </a:gs>
                <a:gs pos="0">
                  <a:schemeClr val="accent5">
                    <a:alpha val="5000"/>
                  </a:schemeClr>
                </a:gs>
              </a:gsLst>
              <a:lin ang="540000" scaled="0"/>
            </a:gradFill>
            <a:ln w="12700" cap="flat">
              <a:noFill/>
              <a:prstDash val="solid"/>
              <a:miter/>
            </a:ln>
          </p:spPr>
          <p:txBody>
            <a:bodyPr rtlCol="0" anchor="ctr"/>
            <a:lstStyle/>
            <a:p>
              <a:pPr rtl="0"/>
              <a:endParaRPr lang="ru-RU" noProof="0"/>
            </a:p>
          </p:txBody>
        </p:sp>
        <p:sp>
          <p:nvSpPr>
            <p:cNvPr id="27" name="Полилиния: Фигура 26">
              <a:extLst>
                <a:ext uri="{FF2B5EF4-FFF2-40B4-BE49-F238E27FC236}">
                  <a16:creationId xmlns:a16="http://schemas.microsoft.com/office/drawing/2014/main" id="{F2CC930F-B5EF-486A-A896-75D6B8DDAD09}"/>
                </a:ext>
              </a:extLst>
            </p:cNvPr>
            <p:cNvSpPr/>
            <p:nvPr/>
          </p:nvSpPr>
          <p:spPr>
            <a:xfrm>
              <a:off x="-12700" y="741680"/>
              <a:ext cx="6629400" cy="5981700"/>
            </a:xfrm>
            <a:custGeom>
              <a:avLst/>
              <a:gdLst>
                <a:gd name="connsiteX0" fmla="*/ 5783580 w 6629400"/>
                <a:gd name="connsiteY0" fmla="*/ 12700 h 5981700"/>
                <a:gd name="connsiteX1" fmla="*/ 12700 w 6629400"/>
                <a:gd name="connsiteY1" fmla="*/ 1029970 h 5981700"/>
                <a:gd name="connsiteX2" fmla="*/ 12700 w 6629400"/>
                <a:gd name="connsiteY2" fmla="*/ 5971540 h 5981700"/>
                <a:gd name="connsiteX3" fmla="*/ 6620510 w 6629400"/>
                <a:gd name="connsiteY3" fmla="*/ 4806950 h 5981700"/>
              </a:gdLst>
              <a:ahLst/>
              <a:cxnLst>
                <a:cxn ang="0">
                  <a:pos x="connsiteX0" y="connsiteY0"/>
                </a:cxn>
                <a:cxn ang="0">
                  <a:pos x="connsiteX1" y="connsiteY1"/>
                </a:cxn>
                <a:cxn ang="0">
                  <a:pos x="connsiteX2" y="connsiteY2"/>
                </a:cxn>
                <a:cxn ang="0">
                  <a:pos x="connsiteX3" y="connsiteY3"/>
                </a:cxn>
              </a:cxnLst>
              <a:rect l="l" t="t" r="r" b="b"/>
              <a:pathLst>
                <a:path w="6629400" h="5981700">
                  <a:moveTo>
                    <a:pt x="5783580" y="12700"/>
                  </a:moveTo>
                  <a:lnTo>
                    <a:pt x="12700" y="1029970"/>
                  </a:lnTo>
                  <a:lnTo>
                    <a:pt x="12700" y="5971540"/>
                  </a:lnTo>
                  <a:lnTo>
                    <a:pt x="6620510" y="4806950"/>
                  </a:lnTo>
                  <a:close/>
                </a:path>
              </a:pathLst>
            </a:custGeom>
            <a:gradFill flip="none" rotWithShape="1">
              <a:gsLst>
                <a:gs pos="0">
                  <a:schemeClr val="bg2"/>
                </a:gs>
                <a:gs pos="100000">
                  <a:schemeClr val="accent5"/>
                </a:gs>
              </a:gsLst>
              <a:lin ang="2700000" scaled="0"/>
              <a:tileRect/>
            </a:gradFill>
            <a:ln w="12700" cap="flat">
              <a:noFill/>
              <a:prstDash val="solid"/>
              <a:miter/>
            </a:ln>
          </p:spPr>
          <p:txBody>
            <a:bodyPr rtlCol="0" anchor="ctr"/>
            <a:lstStyle/>
            <a:p>
              <a:pPr rtl="0"/>
              <a:endParaRPr lang="ru-RU" noProof="0"/>
            </a:p>
          </p:txBody>
        </p:sp>
        <p:sp>
          <p:nvSpPr>
            <p:cNvPr id="28" name="Полилиния: Фигура 27">
              <a:extLst>
                <a:ext uri="{FF2B5EF4-FFF2-40B4-BE49-F238E27FC236}">
                  <a16:creationId xmlns:a16="http://schemas.microsoft.com/office/drawing/2014/main" id="{791B94BC-A2EC-4D50-B423-764E53B13BE7}"/>
                </a:ext>
              </a:extLst>
            </p:cNvPr>
            <p:cNvSpPr/>
            <p:nvPr/>
          </p:nvSpPr>
          <p:spPr>
            <a:xfrm>
              <a:off x="7533640" y="-12700"/>
              <a:ext cx="1676400" cy="1549400"/>
            </a:xfrm>
            <a:custGeom>
              <a:avLst/>
              <a:gdLst>
                <a:gd name="connsiteX0" fmla="*/ 1123950 w 1676400"/>
                <a:gd name="connsiteY0" fmla="*/ 12700 h 1549400"/>
                <a:gd name="connsiteX1" fmla="*/ 12700 w 1676400"/>
                <a:gd name="connsiteY1" fmla="*/ 1268730 h 1549400"/>
                <a:gd name="connsiteX2" fmla="*/ 320040 w 1676400"/>
                <a:gd name="connsiteY2" fmla="*/ 1541780 h 1549400"/>
                <a:gd name="connsiteX3" fmla="*/ 1672590 w 1676400"/>
                <a:gd name="connsiteY3" fmla="*/ 12700 h 1549400"/>
              </a:gdLst>
              <a:ahLst/>
              <a:cxnLst>
                <a:cxn ang="0">
                  <a:pos x="connsiteX0" y="connsiteY0"/>
                </a:cxn>
                <a:cxn ang="0">
                  <a:pos x="connsiteX1" y="connsiteY1"/>
                </a:cxn>
                <a:cxn ang="0">
                  <a:pos x="connsiteX2" y="connsiteY2"/>
                </a:cxn>
                <a:cxn ang="0">
                  <a:pos x="connsiteX3" y="connsiteY3"/>
                </a:cxn>
              </a:cxnLst>
              <a:rect l="l" t="t" r="r" b="b"/>
              <a:pathLst>
                <a:path w="1676400" h="1549400">
                  <a:moveTo>
                    <a:pt x="1123950" y="12700"/>
                  </a:moveTo>
                  <a:lnTo>
                    <a:pt x="12700" y="1268730"/>
                  </a:lnTo>
                  <a:lnTo>
                    <a:pt x="320040" y="1541780"/>
                  </a:lnTo>
                  <a:lnTo>
                    <a:pt x="1672590" y="12700"/>
                  </a:lnTo>
                  <a:close/>
                </a:path>
              </a:pathLst>
            </a:custGeom>
            <a:blipFill>
              <a:blip r:embed="rId2"/>
              <a:srcRect/>
              <a:stretch>
                <a:fillRect l="8684" t="-98206" r="-65455" b="7644"/>
              </a:stretch>
            </a:blipFill>
            <a:ln w="12700" cap="flat">
              <a:noFill/>
              <a:prstDash val="solid"/>
              <a:miter/>
            </a:ln>
          </p:spPr>
          <p:txBody>
            <a:bodyPr rtlCol="0" anchor="ctr"/>
            <a:lstStyle/>
            <a:p>
              <a:pPr rtl="0"/>
              <a:endParaRPr lang="ru-RU" noProof="0"/>
            </a:p>
          </p:txBody>
        </p:sp>
        <p:sp>
          <p:nvSpPr>
            <p:cNvPr id="29" name="Полилиния: Фигура 28">
              <a:extLst>
                <a:ext uri="{FF2B5EF4-FFF2-40B4-BE49-F238E27FC236}">
                  <a16:creationId xmlns:a16="http://schemas.microsoft.com/office/drawing/2014/main" id="{5D578B85-2A30-4840-8B68-DDDE2A2DF6B6}"/>
                </a:ext>
              </a:extLst>
            </p:cNvPr>
            <p:cNvSpPr/>
            <p:nvPr/>
          </p:nvSpPr>
          <p:spPr>
            <a:xfrm>
              <a:off x="-12700" y="431800"/>
              <a:ext cx="2921000" cy="1041400"/>
            </a:xfrm>
            <a:custGeom>
              <a:avLst/>
              <a:gdLst>
                <a:gd name="connsiteX0" fmla="*/ 12700 w 2921000"/>
                <a:gd name="connsiteY0" fmla="*/ 1031240 h 1041400"/>
                <a:gd name="connsiteX1" fmla="*/ 2912110 w 2921000"/>
                <a:gd name="connsiteY1" fmla="*/ 415290 h 1041400"/>
                <a:gd name="connsiteX2" fmla="*/ 2827020 w 2921000"/>
                <a:gd name="connsiteY2" fmla="*/ 12700 h 1041400"/>
                <a:gd name="connsiteX3" fmla="*/ 12700 w 2921000"/>
                <a:gd name="connsiteY3" fmla="*/ 610870 h 1041400"/>
              </a:gdLst>
              <a:ahLst/>
              <a:cxnLst>
                <a:cxn ang="0">
                  <a:pos x="connsiteX0" y="connsiteY0"/>
                </a:cxn>
                <a:cxn ang="0">
                  <a:pos x="connsiteX1" y="connsiteY1"/>
                </a:cxn>
                <a:cxn ang="0">
                  <a:pos x="connsiteX2" y="connsiteY2"/>
                </a:cxn>
                <a:cxn ang="0">
                  <a:pos x="connsiteX3" y="connsiteY3"/>
                </a:cxn>
              </a:cxnLst>
              <a:rect l="l" t="t" r="r" b="b"/>
              <a:pathLst>
                <a:path w="2921000" h="1041400">
                  <a:moveTo>
                    <a:pt x="12700" y="1031240"/>
                  </a:moveTo>
                  <a:lnTo>
                    <a:pt x="2912110" y="415290"/>
                  </a:lnTo>
                  <a:lnTo>
                    <a:pt x="2827020" y="12700"/>
                  </a:lnTo>
                  <a:lnTo>
                    <a:pt x="12700" y="610870"/>
                  </a:lnTo>
                  <a:close/>
                </a:path>
              </a:pathLst>
            </a:custGeom>
            <a:blipFill>
              <a:blip r:embed="rId3"/>
              <a:srcRect/>
              <a:stretch>
                <a:fillRect l="-32063" t="15838" r="1073" b="-15838"/>
              </a:stretch>
            </a:blipFill>
            <a:ln w="12700" cap="flat">
              <a:noFill/>
              <a:prstDash val="solid"/>
              <a:miter/>
            </a:ln>
          </p:spPr>
          <p:txBody>
            <a:bodyPr rtlCol="0" anchor="ctr"/>
            <a:lstStyle/>
            <a:p>
              <a:pPr rtl="0"/>
              <a:endParaRPr lang="ru-RU" noProof="0"/>
            </a:p>
          </p:txBody>
        </p:sp>
        <p:sp>
          <p:nvSpPr>
            <p:cNvPr id="30" name="Полилиния: Фигура 29">
              <a:extLst>
                <a:ext uri="{FF2B5EF4-FFF2-40B4-BE49-F238E27FC236}">
                  <a16:creationId xmlns:a16="http://schemas.microsoft.com/office/drawing/2014/main" id="{9E87D68E-7B06-4D4A-BAE3-650770DBFBE6}"/>
                </a:ext>
              </a:extLst>
            </p:cNvPr>
            <p:cNvSpPr/>
            <p:nvPr/>
          </p:nvSpPr>
          <p:spPr>
            <a:xfrm>
              <a:off x="5916930" y="5568950"/>
              <a:ext cx="1358900" cy="1295400"/>
            </a:xfrm>
            <a:custGeom>
              <a:avLst/>
              <a:gdLst>
                <a:gd name="connsiteX0" fmla="*/ 12700 w 1358900"/>
                <a:gd name="connsiteY0" fmla="*/ 1289050 h 1295400"/>
                <a:gd name="connsiteX1" fmla="*/ 538480 w 1358900"/>
                <a:gd name="connsiteY1" fmla="*/ 1289050 h 1295400"/>
                <a:gd name="connsiteX2" fmla="*/ 1350010 w 1358900"/>
                <a:gd name="connsiteY2" fmla="*/ 269240 h 1295400"/>
                <a:gd name="connsiteX3" fmla="*/ 1028700 w 1358900"/>
                <a:gd name="connsiteY3" fmla="*/ 12700 h 1295400"/>
              </a:gdLst>
              <a:ahLst/>
              <a:cxnLst>
                <a:cxn ang="0">
                  <a:pos x="connsiteX0" y="connsiteY0"/>
                </a:cxn>
                <a:cxn ang="0">
                  <a:pos x="connsiteX1" y="connsiteY1"/>
                </a:cxn>
                <a:cxn ang="0">
                  <a:pos x="connsiteX2" y="connsiteY2"/>
                </a:cxn>
                <a:cxn ang="0">
                  <a:pos x="connsiteX3" y="connsiteY3"/>
                </a:cxn>
              </a:cxnLst>
              <a:rect l="l" t="t" r="r" b="b"/>
              <a:pathLst>
                <a:path w="1358900" h="1295400">
                  <a:moveTo>
                    <a:pt x="12700" y="1289050"/>
                  </a:moveTo>
                  <a:lnTo>
                    <a:pt x="538480" y="1289050"/>
                  </a:lnTo>
                  <a:lnTo>
                    <a:pt x="1350010" y="269240"/>
                  </a:lnTo>
                  <a:lnTo>
                    <a:pt x="1028700" y="12700"/>
                  </a:lnTo>
                  <a:close/>
                </a:path>
              </a:pathLst>
            </a:custGeom>
            <a:blipFill>
              <a:blip r:embed="rId4"/>
              <a:srcRect/>
              <a:stretch>
                <a:fillRect l="-121206" t="11183" r="13010" b="-182361"/>
              </a:stretch>
            </a:blipFill>
            <a:ln w="12700" cap="flat">
              <a:noFill/>
              <a:prstDash val="solid"/>
              <a:miter/>
            </a:ln>
          </p:spPr>
          <p:txBody>
            <a:bodyPr rtlCol="0" anchor="ctr"/>
            <a:lstStyle/>
            <a:p>
              <a:pPr rtl="0"/>
              <a:endParaRPr lang="ru-RU" noProof="0"/>
            </a:p>
          </p:txBody>
        </p:sp>
        <p:sp>
          <p:nvSpPr>
            <p:cNvPr id="31" name="Полилиния: Фигура 30">
              <a:extLst>
                <a:ext uri="{FF2B5EF4-FFF2-40B4-BE49-F238E27FC236}">
                  <a16:creationId xmlns:a16="http://schemas.microsoft.com/office/drawing/2014/main" id="{70744E0D-4320-4203-ABA0-DC9D0B329E16}"/>
                </a:ext>
              </a:extLst>
            </p:cNvPr>
            <p:cNvSpPr/>
            <p:nvPr/>
          </p:nvSpPr>
          <p:spPr>
            <a:xfrm>
              <a:off x="7754620" y="4657090"/>
              <a:ext cx="4445000" cy="1765300"/>
            </a:xfrm>
            <a:custGeom>
              <a:avLst/>
              <a:gdLst>
                <a:gd name="connsiteX0" fmla="*/ 187961 w 4445000"/>
                <a:gd name="connsiteY0" fmla="*/ 12700 h 1765300"/>
                <a:gd name="connsiteX1" fmla="*/ 12700 w 4445000"/>
                <a:gd name="connsiteY1" fmla="*/ 859790 h 1765300"/>
                <a:gd name="connsiteX2" fmla="*/ 4434840 w 4445000"/>
                <a:gd name="connsiteY2" fmla="*/ 1753870 h 1765300"/>
                <a:gd name="connsiteX3" fmla="*/ 4434840 w 4445000"/>
                <a:gd name="connsiteY3" fmla="*/ 871220 h 1765300"/>
              </a:gdLst>
              <a:ahLst/>
              <a:cxnLst>
                <a:cxn ang="0">
                  <a:pos x="connsiteX0" y="connsiteY0"/>
                </a:cxn>
                <a:cxn ang="0">
                  <a:pos x="connsiteX1" y="connsiteY1"/>
                </a:cxn>
                <a:cxn ang="0">
                  <a:pos x="connsiteX2" y="connsiteY2"/>
                </a:cxn>
                <a:cxn ang="0">
                  <a:pos x="connsiteX3" y="connsiteY3"/>
                </a:cxn>
              </a:cxnLst>
              <a:rect l="l" t="t" r="r" b="b"/>
              <a:pathLst>
                <a:path w="4445000" h="1765300">
                  <a:moveTo>
                    <a:pt x="187961" y="12700"/>
                  </a:moveTo>
                  <a:lnTo>
                    <a:pt x="12700" y="859790"/>
                  </a:lnTo>
                  <a:lnTo>
                    <a:pt x="4434840" y="1753870"/>
                  </a:lnTo>
                  <a:lnTo>
                    <a:pt x="4434840" y="871220"/>
                  </a:lnTo>
                  <a:close/>
                </a:path>
              </a:pathLst>
            </a:custGeom>
            <a:gradFill>
              <a:gsLst>
                <a:gs pos="100000">
                  <a:schemeClr val="tx1"/>
                </a:gs>
                <a:gs pos="0">
                  <a:schemeClr val="tx2"/>
                </a:gs>
              </a:gsLst>
              <a:lin ang="900000" scaled="0"/>
            </a:gradFill>
            <a:ln w="12700" cap="flat">
              <a:noFill/>
              <a:prstDash val="solid"/>
              <a:miter/>
            </a:ln>
          </p:spPr>
          <p:txBody>
            <a:bodyPr rtlCol="0" anchor="ctr"/>
            <a:lstStyle/>
            <a:p>
              <a:pPr rtl="0"/>
              <a:endParaRPr lang="ru-RU" noProof="0"/>
            </a:p>
          </p:txBody>
        </p:sp>
        <p:sp>
          <p:nvSpPr>
            <p:cNvPr id="32" name="Полилиния: Фигура 31">
              <a:extLst>
                <a:ext uri="{FF2B5EF4-FFF2-40B4-BE49-F238E27FC236}">
                  <a16:creationId xmlns:a16="http://schemas.microsoft.com/office/drawing/2014/main" id="{388CFBA9-D870-41CC-A059-97970304A115}"/>
                </a:ext>
              </a:extLst>
            </p:cNvPr>
            <p:cNvSpPr/>
            <p:nvPr/>
          </p:nvSpPr>
          <p:spPr>
            <a:xfrm>
              <a:off x="6718300" y="1951990"/>
              <a:ext cx="5473700" cy="3289300"/>
            </a:xfrm>
            <a:custGeom>
              <a:avLst/>
              <a:gdLst>
                <a:gd name="connsiteX0" fmla="*/ 5471160 w 5473700"/>
                <a:gd name="connsiteY0" fmla="*/ 1239520 h 3289300"/>
                <a:gd name="connsiteX1" fmla="*/ 513080 w 5473700"/>
                <a:gd name="connsiteY1" fmla="*/ 12700 h 3289300"/>
                <a:gd name="connsiteX2" fmla="*/ 12700 w 5473700"/>
                <a:gd name="connsiteY2" fmla="*/ 1934210 h 3289300"/>
                <a:gd name="connsiteX3" fmla="*/ 5471160 w 5473700"/>
                <a:gd name="connsiteY3" fmla="*/ 3285490 h 3289300"/>
              </a:gdLst>
              <a:ahLst/>
              <a:cxnLst>
                <a:cxn ang="0">
                  <a:pos x="connsiteX0" y="connsiteY0"/>
                </a:cxn>
                <a:cxn ang="0">
                  <a:pos x="connsiteX1" y="connsiteY1"/>
                </a:cxn>
                <a:cxn ang="0">
                  <a:pos x="connsiteX2" y="connsiteY2"/>
                </a:cxn>
                <a:cxn ang="0">
                  <a:pos x="connsiteX3" y="connsiteY3"/>
                </a:cxn>
              </a:cxnLst>
              <a:rect l="l" t="t" r="r" b="b"/>
              <a:pathLst>
                <a:path w="5473700" h="3289300">
                  <a:moveTo>
                    <a:pt x="5471160" y="1239520"/>
                  </a:moveTo>
                  <a:lnTo>
                    <a:pt x="513080" y="12700"/>
                  </a:lnTo>
                  <a:lnTo>
                    <a:pt x="12700" y="1934210"/>
                  </a:lnTo>
                  <a:lnTo>
                    <a:pt x="5471160" y="3285490"/>
                  </a:lnTo>
                  <a:close/>
                </a:path>
              </a:pathLst>
            </a:custGeom>
            <a:gradFill>
              <a:gsLst>
                <a:gs pos="100000">
                  <a:schemeClr val="accent2"/>
                </a:gs>
                <a:gs pos="0">
                  <a:schemeClr val="accent1"/>
                </a:gs>
              </a:gsLst>
              <a:lin ang="10440000" scaled="0"/>
            </a:gradFill>
            <a:ln w="12700" cap="flat">
              <a:noFill/>
              <a:prstDash val="solid"/>
              <a:miter/>
            </a:ln>
          </p:spPr>
          <p:txBody>
            <a:bodyPr rtlCol="0" anchor="ctr"/>
            <a:lstStyle/>
            <a:p>
              <a:pPr rtl="0"/>
              <a:endParaRPr lang="ru-RU" noProof="0"/>
            </a:p>
          </p:txBody>
        </p:sp>
        <p:sp>
          <p:nvSpPr>
            <p:cNvPr id="33" name="Полилиния: Фигура 32">
              <a:extLst>
                <a:ext uri="{FF2B5EF4-FFF2-40B4-BE49-F238E27FC236}">
                  <a16:creationId xmlns:a16="http://schemas.microsoft.com/office/drawing/2014/main" id="{6A242F88-3014-41DD-BA5C-BEE53C5FBC5C}"/>
                </a:ext>
              </a:extLst>
            </p:cNvPr>
            <p:cNvSpPr/>
            <p:nvPr/>
          </p:nvSpPr>
          <p:spPr>
            <a:xfrm>
              <a:off x="-12700" y="1065530"/>
              <a:ext cx="6286500" cy="5397500"/>
            </a:xfrm>
            <a:custGeom>
              <a:avLst/>
              <a:gdLst>
                <a:gd name="connsiteX0" fmla="*/ 12700 w 6286500"/>
                <a:gd name="connsiteY0" fmla="*/ 1008380 h 5397500"/>
                <a:gd name="connsiteX1" fmla="*/ 12700 w 6286500"/>
                <a:gd name="connsiteY1" fmla="*/ 1046480 h 5397500"/>
                <a:gd name="connsiteX2" fmla="*/ 5509260 w 6286500"/>
                <a:gd name="connsiteY2" fmla="*/ 57150 h 5397500"/>
                <a:gd name="connsiteX3" fmla="*/ 6238240 w 6286500"/>
                <a:gd name="connsiteY3" fmla="*/ 4236720 h 5397500"/>
                <a:gd name="connsiteX4" fmla="*/ 12700 w 6286500"/>
                <a:gd name="connsiteY4" fmla="*/ 5356860 h 5397500"/>
                <a:gd name="connsiteX5" fmla="*/ 12700 w 6286500"/>
                <a:gd name="connsiteY5" fmla="*/ 5394960 h 5397500"/>
                <a:gd name="connsiteX6" fmla="*/ 6263640 w 6286500"/>
                <a:gd name="connsiteY6" fmla="*/ 4271010 h 5397500"/>
                <a:gd name="connsiteX7" fmla="*/ 6282690 w 6286500"/>
                <a:gd name="connsiteY7" fmla="*/ 4267200 h 5397500"/>
                <a:gd name="connsiteX8" fmla="*/ 5541010 w 6286500"/>
                <a:gd name="connsiteY8" fmla="*/ 12700 h 539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86500" h="5397500">
                  <a:moveTo>
                    <a:pt x="12700" y="1008380"/>
                  </a:moveTo>
                  <a:lnTo>
                    <a:pt x="12700" y="1046480"/>
                  </a:lnTo>
                  <a:lnTo>
                    <a:pt x="5509260" y="57150"/>
                  </a:lnTo>
                  <a:lnTo>
                    <a:pt x="6238240" y="4236720"/>
                  </a:lnTo>
                  <a:lnTo>
                    <a:pt x="12700" y="5356860"/>
                  </a:lnTo>
                  <a:lnTo>
                    <a:pt x="12700" y="5394960"/>
                  </a:lnTo>
                  <a:lnTo>
                    <a:pt x="6263640" y="4271010"/>
                  </a:lnTo>
                  <a:lnTo>
                    <a:pt x="6282690" y="4267200"/>
                  </a:lnTo>
                  <a:lnTo>
                    <a:pt x="5541010" y="12700"/>
                  </a:lnTo>
                  <a:close/>
                </a:path>
              </a:pathLst>
            </a:custGeom>
            <a:solidFill>
              <a:schemeClr val="bg1"/>
            </a:solidFill>
            <a:ln w="12700" cap="flat">
              <a:noFill/>
              <a:prstDash val="solid"/>
              <a:miter/>
            </a:ln>
          </p:spPr>
          <p:txBody>
            <a:bodyPr rtlCol="0" anchor="ctr"/>
            <a:lstStyle/>
            <a:p>
              <a:pPr rtl="0"/>
              <a:endParaRPr lang="ru-RU" noProof="0"/>
            </a:p>
          </p:txBody>
        </p:sp>
        <p:sp>
          <p:nvSpPr>
            <p:cNvPr id="35" name="Полилиния: Фигура 34">
              <a:extLst>
                <a:ext uri="{FF2B5EF4-FFF2-40B4-BE49-F238E27FC236}">
                  <a16:creationId xmlns:a16="http://schemas.microsoft.com/office/drawing/2014/main" id="{0253D3E1-4DA1-48D6-AC1F-7C97914E3B63}"/>
                </a:ext>
              </a:extLst>
            </p:cNvPr>
            <p:cNvSpPr/>
            <p:nvPr/>
          </p:nvSpPr>
          <p:spPr>
            <a:xfrm>
              <a:off x="9467850" y="-12700"/>
              <a:ext cx="1727200" cy="1714500"/>
            </a:xfrm>
            <a:custGeom>
              <a:avLst/>
              <a:gdLst>
                <a:gd name="connsiteX0" fmla="*/ 1355090 w 1727200"/>
                <a:gd name="connsiteY0" fmla="*/ 1706880 h 1714500"/>
                <a:gd name="connsiteX1" fmla="*/ 1719580 w 1727200"/>
                <a:gd name="connsiteY1" fmla="*/ 12700 h 1714500"/>
                <a:gd name="connsiteX2" fmla="*/ 314960 w 1727200"/>
                <a:gd name="connsiteY2" fmla="*/ 12700 h 1714500"/>
                <a:gd name="connsiteX3" fmla="*/ 12700 w 1727200"/>
                <a:gd name="connsiteY3" fmla="*/ 1413510 h 1714500"/>
              </a:gdLst>
              <a:ahLst/>
              <a:cxnLst>
                <a:cxn ang="0">
                  <a:pos x="connsiteX0" y="connsiteY0"/>
                </a:cxn>
                <a:cxn ang="0">
                  <a:pos x="connsiteX1" y="connsiteY1"/>
                </a:cxn>
                <a:cxn ang="0">
                  <a:pos x="connsiteX2" y="connsiteY2"/>
                </a:cxn>
                <a:cxn ang="0">
                  <a:pos x="connsiteX3" y="connsiteY3"/>
                </a:cxn>
              </a:cxnLst>
              <a:rect l="l" t="t" r="r" b="b"/>
              <a:pathLst>
                <a:path w="1727200" h="1714500">
                  <a:moveTo>
                    <a:pt x="1355090" y="1706880"/>
                  </a:moveTo>
                  <a:lnTo>
                    <a:pt x="1719580" y="12700"/>
                  </a:lnTo>
                  <a:lnTo>
                    <a:pt x="314960" y="12700"/>
                  </a:lnTo>
                  <a:lnTo>
                    <a:pt x="12700" y="1413510"/>
                  </a:lnTo>
                  <a:close/>
                </a:path>
              </a:pathLst>
            </a:custGeom>
            <a:gradFill>
              <a:gsLst>
                <a:gs pos="100000">
                  <a:schemeClr val="accent3"/>
                </a:gs>
                <a:gs pos="0">
                  <a:schemeClr val="accent6"/>
                </a:gs>
              </a:gsLst>
              <a:lin ang="5940000" scaled="0"/>
            </a:gradFill>
            <a:ln w="12700" cap="flat">
              <a:noFill/>
              <a:prstDash val="solid"/>
              <a:miter/>
            </a:ln>
          </p:spPr>
          <p:txBody>
            <a:bodyPr rtlCol="0" anchor="ctr"/>
            <a:lstStyle/>
            <a:p>
              <a:pPr rtl="0"/>
              <a:endParaRPr lang="ru-RU" noProof="0"/>
            </a:p>
          </p:txBody>
        </p:sp>
      </p:grpSp>
      <p:sp>
        <p:nvSpPr>
          <p:cNvPr id="3" name="Подзаголовок 2">
            <a:extLst>
              <a:ext uri="{FF2B5EF4-FFF2-40B4-BE49-F238E27FC236}">
                <a16:creationId xmlns:a16="http://schemas.microsoft.com/office/drawing/2014/main" id="{14E79CE3-6B36-4090-99A1-F1D0E79B4276}"/>
              </a:ext>
            </a:extLst>
          </p:cNvPr>
          <p:cNvSpPr>
            <a:spLocks noGrp="1"/>
          </p:cNvSpPr>
          <p:nvPr>
            <p:ph type="subTitle" idx="1" hasCustomPrompt="1"/>
          </p:nvPr>
        </p:nvSpPr>
        <p:spPr>
          <a:xfrm rot="720000">
            <a:off x="8126323" y="5127866"/>
            <a:ext cx="3963590" cy="858767"/>
          </a:xfrm>
        </p:spPr>
        <p:txBody>
          <a:bodyPr rtlCol="0" anchor="ctr" anchorCtr="0">
            <a:normAutofit/>
          </a:bodyPr>
          <a:lstStyle>
            <a:lvl1pPr marL="0" indent="0" algn="l">
              <a:buNone/>
              <a:defRPr sz="26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ru-RU" noProof="0"/>
              <a:t>ЩЕЛКНИТЕ, ЧТОБЫ ИЗМЕНИТЬ ОБРАЗЕЦ</a:t>
            </a:r>
          </a:p>
        </p:txBody>
      </p:sp>
      <p:sp>
        <p:nvSpPr>
          <p:cNvPr id="42" name="Рисунок 26">
            <a:extLst>
              <a:ext uri="{FF2B5EF4-FFF2-40B4-BE49-F238E27FC236}">
                <a16:creationId xmlns:a16="http://schemas.microsoft.com/office/drawing/2014/main" id="{C109A47C-99A8-42F1-AF6B-F5CB08E6BC97}"/>
              </a:ext>
            </a:extLst>
          </p:cNvPr>
          <p:cNvSpPr>
            <a:spLocks noGrp="1"/>
          </p:cNvSpPr>
          <p:nvPr>
            <p:ph type="pic" sz="quarter" idx="15" hasCustomPrompt="1"/>
          </p:nvPr>
        </p:nvSpPr>
        <p:spPr>
          <a:xfrm>
            <a:off x="90" y="1115082"/>
            <a:ext cx="6230657" cy="5314602"/>
          </a:xfrm>
          <a:custGeom>
            <a:avLst/>
            <a:gdLst>
              <a:gd name="connsiteX0" fmla="*/ 0 w 5738813"/>
              <a:gd name="connsiteY0" fmla="*/ 5403850 h 5403850"/>
              <a:gd name="connsiteX1" fmla="*/ 1350963 w 5738813"/>
              <a:gd name="connsiteY1" fmla="*/ 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38813"/>
              <a:gd name="connsiteY0" fmla="*/ 5403850 h 5403850"/>
              <a:gd name="connsiteX1" fmla="*/ 11560 w 5738813"/>
              <a:gd name="connsiteY1" fmla="*/ 644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46572"/>
              <a:gd name="connsiteY0" fmla="*/ 5397410 h 5397410"/>
              <a:gd name="connsiteX1" fmla="*/ 11560 w 5746572"/>
              <a:gd name="connsiteY1" fmla="*/ 0 h 5397410"/>
              <a:gd name="connsiteX2" fmla="*/ 5746572 w 5746572"/>
              <a:gd name="connsiteY2" fmla="*/ 6439 h 5397410"/>
              <a:gd name="connsiteX3" fmla="*/ 5738813 w 5746572"/>
              <a:gd name="connsiteY3" fmla="*/ 5397410 h 5397410"/>
              <a:gd name="connsiteX4" fmla="*/ 0 w 5746572"/>
              <a:gd name="connsiteY4" fmla="*/ 5397410 h 5397410"/>
              <a:gd name="connsiteX0" fmla="*/ 0 w 6092996"/>
              <a:gd name="connsiteY0" fmla="*/ 5397410 h 5397410"/>
              <a:gd name="connsiteX1" fmla="*/ 11560 w 6092996"/>
              <a:gd name="connsiteY1" fmla="*/ 0 h 5397410"/>
              <a:gd name="connsiteX2" fmla="*/ 5746572 w 6092996"/>
              <a:gd name="connsiteY2" fmla="*/ 6439 h 5397410"/>
              <a:gd name="connsiteX3" fmla="*/ 6092982 w 6092996"/>
              <a:gd name="connsiteY3" fmla="*/ 4940210 h 5397410"/>
              <a:gd name="connsiteX4" fmla="*/ 0 w 6092996"/>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408602 h 5408602"/>
              <a:gd name="connsiteX1" fmla="*/ 11560 w 6092982"/>
              <a:gd name="connsiteY1" fmla="*/ 0 h 5408602"/>
              <a:gd name="connsiteX2" fmla="*/ 5746572 w 6092982"/>
              <a:gd name="connsiteY2" fmla="*/ 6439 h 5408602"/>
              <a:gd name="connsiteX3" fmla="*/ 6092982 w 6092982"/>
              <a:gd name="connsiteY3" fmla="*/ 4940210 h 5408602"/>
              <a:gd name="connsiteX4" fmla="*/ 0 w 6092982"/>
              <a:gd name="connsiteY4" fmla="*/ 5408602 h 5408602"/>
              <a:gd name="connsiteX0" fmla="*/ 0 w 6065273"/>
              <a:gd name="connsiteY0" fmla="*/ 5408602 h 5408602"/>
              <a:gd name="connsiteX1" fmla="*/ 11560 w 6065273"/>
              <a:gd name="connsiteY1" fmla="*/ 0 h 5408602"/>
              <a:gd name="connsiteX2" fmla="*/ 5746572 w 6065273"/>
              <a:gd name="connsiteY2" fmla="*/ 6439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12034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841 h 5408602"/>
              <a:gd name="connsiteX3" fmla="*/ 6065273 w 6065273"/>
              <a:gd name="connsiteY3" fmla="*/ 4979386 h 5408602"/>
              <a:gd name="connsiteX4" fmla="*/ 0 w 6065273"/>
              <a:gd name="connsiteY4" fmla="*/ 5408602 h 5408602"/>
              <a:gd name="connsiteX0" fmla="*/ 693 w 6065966"/>
              <a:gd name="connsiteY0" fmla="*/ 5408602 h 5408602"/>
              <a:gd name="connsiteX1" fmla="*/ 1170 w 6065966"/>
              <a:gd name="connsiteY1" fmla="*/ 0 h 5408602"/>
              <a:gd name="connsiteX2" fmla="*/ 5725098 w 6065966"/>
              <a:gd name="connsiteY2" fmla="*/ 841 h 5408602"/>
              <a:gd name="connsiteX3" fmla="*/ 6065966 w 6065966"/>
              <a:gd name="connsiteY3" fmla="*/ 4979386 h 5408602"/>
              <a:gd name="connsiteX4" fmla="*/ 693 w 6065966"/>
              <a:gd name="connsiteY4" fmla="*/ 5408602 h 5408602"/>
              <a:gd name="connsiteX0" fmla="*/ 693 w 6218366"/>
              <a:gd name="connsiteY0" fmla="*/ 5408602 h 5408602"/>
              <a:gd name="connsiteX1" fmla="*/ 1170 w 6218366"/>
              <a:gd name="connsiteY1" fmla="*/ 0 h 5408602"/>
              <a:gd name="connsiteX2" fmla="*/ 5725098 w 6218366"/>
              <a:gd name="connsiteY2" fmla="*/ 841 h 5408602"/>
              <a:gd name="connsiteX3" fmla="*/ 6218366 w 6218366"/>
              <a:gd name="connsiteY3" fmla="*/ 4235528 h 5408602"/>
              <a:gd name="connsiteX4" fmla="*/ 693 w 6218366"/>
              <a:gd name="connsiteY4" fmla="*/ 5408602 h 5408602"/>
              <a:gd name="connsiteX0" fmla="*/ 693 w 6218366"/>
              <a:gd name="connsiteY0" fmla="*/ 5408602 h 5408602"/>
              <a:gd name="connsiteX1" fmla="*/ 1170 w 6218366"/>
              <a:gd name="connsiteY1" fmla="*/ 0 h 5408602"/>
              <a:gd name="connsiteX2" fmla="*/ 5496498 w 6218366"/>
              <a:gd name="connsiteY2" fmla="*/ 39317 h 5408602"/>
              <a:gd name="connsiteX3" fmla="*/ 6218366 w 6218366"/>
              <a:gd name="connsiteY3" fmla="*/ 4235528 h 5408602"/>
              <a:gd name="connsiteX4" fmla="*/ 693 w 6218366"/>
              <a:gd name="connsiteY4" fmla="*/ 5408602 h 5408602"/>
              <a:gd name="connsiteX0" fmla="*/ 693 w 6218366"/>
              <a:gd name="connsiteY0" fmla="*/ 5369285 h 5369285"/>
              <a:gd name="connsiteX1" fmla="*/ 1170 w 6218366"/>
              <a:gd name="connsiteY1" fmla="*/ 1012345 h 5369285"/>
              <a:gd name="connsiteX2" fmla="*/ 5496498 w 6218366"/>
              <a:gd name="connsiteY2" fmla="*/ 0 h 5369285"/>
              <a:gd name="connsiteX3" fmla="*/ 6218366 w 6218366"/>
              <a:gd name="connsiteY3" fmla="*/ 4196211 h 5369285"/>
              <a:gd name="connsiteX4" fmla="*/ 693 w 6218366"/>
              <a:gd name="connsiteY4" fmla="*/ 5369285 h 5369285"/>
              <a:gd name="connsiteX0" fmla="*/ 693 w 6225320"/>
              <a:gd name="connsiteY0" fmla="*/ 5369285 h 5369285"/>
              <a:gd name="connsiteX1" fmla="*/ 1170 w 6225320"/>
              <a:gd name="connsiteY1" fmla="*/ 1012345 h 5369285"/>
              <a:gd name="connsiteX2" fmla="*/ 5496498 w 6225320"/>
              <a:gd name="connsiteY2" fmla="*/ 0 h 5369285"/>
              <a:gd name="connsiteX3" fmla="*/ 6225320 w 6225320"/>
              <a:gd name="connsiteY3" fmla="*/ 4224299 h 5369285"/>
              <a:gd name="connsiteX4" fmla="*/ 693 w 6225320"/>
              <a:gd name="connsiteY4" fmla="*/ 5369285 h 5369285"/>
              <a:gd name="connsiteX0" fmla="*/ 3850 w 6225001"/>
              <a:gd name="connsiteY0" fmla="*/ 5358752 h 5358752"/>
              <a:gd name="connsiteX1" fmla="*/ 851 w 6225001"/>
              <a:gd name="connsiteY1" fmla="*/ 1012345 h 5358752"/>
              <a:gd name="connsiteX2" fmla="*/ 5496179 w 6225001"/>
              <a:gd name="connsiteY2" fmla="*/ 0 h 5358752"/>
              <a:gd name="connsiteX3" fmla="*/ 6225001 w 6225001"/>
              <a:gd name="connsiteY3" fmla="*/ 4224299 h 5358752"/>
              <a:gd name="connsiteX4" fmla="*/ 3850 w 6225001"/>
              <a:gd name="connsiteY4" fmla="*/ 5358752 h 5358752"/>
              <a:gd name="connsiteX0" fmla="*/ 3850 w 6230428"/>
              <a:gd name="connsiteY0" fmla="*/ 5358752 h 5358752"/>
              <a:gd name="connsiteX1" fmla="*/ 851 w 6230428"/>
              <a:gd name="connsiteY1" fmla="*/ 1012345 h 5358752"/>
              <a:gd name="connsiteX2" fmla="*/ 5496179 w 6230428"/>
              <a:gd name="connsiteY2" fmla="*/ 0 h 5358752"/>
              <a:gd name="connsiteX3" fmla="*/ 6230428 w 6230428"/>
              <a:gd name="connsiteY3" fmla="*/ 4229780 h 5358752"/>
              <a:gd name="connsiteX4" fmla="*/ 3850 w 6230428"/>
              <a:gd name="connsiteY4" fmla="*/ 5358752 h 5358752"/>
              <a:gd name="connsiteX0" fmla="*/ 3850 w 6230428"/>
              <a:gd name="connsiteY0" fmla="*/ 5361493 h 5361493"/>
              <a:gd name="connsiteX1" fmla="*/ 851 w 6230428"/>
              <a:gd name="connsiteY1" fmla="*/ 1015086 h 5361493"/>
              <a:gd name="connsiteX2" fmla="*/ 5501605 w 6230428"/>
              <a:gd name="connsiteY2" fmla="*/ 0 h 5361493"/>
              <a:gd name="connsiteX3" fmla="*/ 6230428 w 6230428"/>
              <a:gd name="connsiteY3" fmla="*/ 4232521 h 5361493"/>
              <a:gd name="connsiteX4" fmla="*/ 3850 w 6230428"/>
              <a:gd name="connsiteY4" fmla="*/ 5361493 h 5361493"/>
              <a:gd name="connsiteX0" fmla="*/ 3850 w 6230428"/>
              <a:gd name="connsiteY0" fmla="*/ 5361493 h 5361493"/>
              <a:gd name="connsiteX1" fmla="*/ 851 w 6230428"/>
              <a:gd name="connsiteY1" fmla="*/ 1009607 h 5361493"/>
              <a:gd name="connsiteX2" fmla="*/ 5501605 w 6230428"/>
              <a:gd name="connsiteY2" fmla="*/ 0 h 5361493"/>
              <a:gd name="connsiteX3" fmla="*/ 6230428 w 6230428"/>
              <a:gd name="connsiteY3" fmla="*/ 4232521 h 5361493"/>
              <a:gd name="connsiteX4" fmla="*/ 3850 w 6230428"/>
              <a:gd name="connsiteY4" fmla="*/ 5361493 h 5361493"/>
              <a:gd name="connsiteX0" fmla="*/ 3850 w 6230428"/>
              <a:gd name="connsiteY0" fmla="*/ 5364233 h 5364233"/>
              <a:gd name="connsiteX1" fmla="*/ 851 w 6230428"/>
              <a:gd name="connsiteY1" fmla="*/ 1009607 h 5364233"/>
              <a:gd name="connsiteX2" fmla="*/ 5501605 w 6230428"/>
              <a:gd name="connsiteY2" fmla="*/ 0 h 5364233"/>
              <a:gd name="connsiteX3" fmla="*/ 6230428 w 6230428"/>
              <a:gd name="connsiteY3" fmla="*/ 4232521 h 5364233"/>
              <a:gd name="connsiteX4" fmla="*/ 3850 w 6230428"/>
              <a:gd name="connsiteY4" fmla="*/ 5364233 h 5364233"/>
              <a:gd name="connsiteX0" fmla="*/ 1366 w 6230657"/>
              <a:gd name="connsiteY0" fmla="*/ 5366973 h 5366973"/>
              <a:gd name="connsiteX1" fmla="*/ 1080 w 6230657"/>
              <a:gd name="connsiteY1" fmla="*/ 1009607 h 5366973"/>
              <a:gd name="connsiteX2" fmla="*/ 5501834 w 6230657"/>
              <a:gd name="connsiteY2" fmla="*/ 0 h 5366973"/>
              <a:gd name="connsiteX3" fmla="*/ 6230657 w 6230657"/>
              <a:gd name="connsiteY3" fmla="*/ 4232521 h 5366973"/>
              <a:gd name="connsiteX4" fmla="*/ 1366 w 6230657"/>
              <a:gd name="connsiteY4" fmla="*/ 5366973 h 5366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0657" h="5366973">
                <a:moveTo>
                  <a:pt x="1366" y="5366973"/>
                </a:moveTo>
                <a:cubicBezTo>
                  <a:pt x="5219" y="3567836"/>
                  <a:pt x="-2773" y="2808744"/>
                  <a:pt x="1080" y="1009607"/>
                </a:cubicBezTo>
                <a:lnTo>
                  <a:pt x="5501834" y="0"/>
                </a:lnTo>
                <a:lnTo>
                  <a:pt x="6230657" y="4232521"/>
                </a:lnTo>
                <a:lnTo>
                  <a:pt x="1366" y="5366973"/>
                </a:lnTo>
                <a:close/>
              </a:path>
            </a:pathLst>
          </a:custGeom>
          <a:ln>
            <a:noFill/>
          </a:ln>
        </p:spPr>
        <p:txBody>
          <a:bodyPr rtlCol="0" anchor="ctr" anchorCtr="0">
            <a:normAutofit/>
          </a:bodyPr>
          <a:lstStyle>
            <a:lvl1pPr marL="0" indent="0" algn="ctr">
              <a:buNone/>
              <a:defRPr sz="1400"/>
            </a:lvl1pPr>
          </a:lstStyle>
          <a:p>
            <a:pPr rtl="0"/>
            <a:r>
              <a:rPr lang="ru-RU" noProof="0"/>
              <a:t>Щелкните значок, чтобы добавить фото</a:t>
            </a:r>
          </a:p>
        </p:txBody>
      </p:sp>
      <p:sp>
        <p:nvSpPr>
          <p:cNvPr id="2" name="Заголовок 1">
            <a:extLst>
              <a:ext uri="{FF2B5EF4-FFF2-40B4-BE49-F238E27FC236}">
                <a16:creationId xmlns:a16="http://schemas.microsoft.com/office/drawing/2014/main" id="{4B92DD61-4420-4806-AA96-2BCD8FCA8CA4}"/>
              </a:ext>
            </a:extLst>
          </p:cNvPr>
          <p:cNvSpPr>
            <a:spLocks noGrp="1"/>
          </p:cNvSpPr>
          <p:nvPr>
            <p:ph type="ctrTitle" hasCustomPrompt="1"/>
          </p:nvPr>
        </p:nvSpPr>
        <p:spPr>
          <a:xfrm rot="840000">
            <a:off x="7262451" y="2726139"/>
            <a:ext cx="4851352" cy="1827069"/>
          </a:xfrm>
        </p:spPr>
        <p:txBody>
          <a:bodyPr rtlCol="0" anchor="ctr" anchorCtr="0">
            <a:normAutofit/>
          </a:bodyPr>
          <a:lstStyle>
            <a:lvl1pPr algn="l">
              <a:defRPr sz="5500">
                <a:solidFill>
                  <a:schemeClr val="bg1"/>
                </a:solidFill>
              </a:defRPr>
            </a:lvl1pPr>
          </a:lstStyle>
          <a:p>
            <a:pPr rtl="0"/>
            <a:r>
              <a:rPr lang="ru-RU" noProof="0"/>
              <a:t>Название</a:t>
            </a:r>
            <a:br>
              <a:rPr lang="ru-RU" noProof="0"/>
            </a:br>
            <a:r>
              <a:rPr lang="ru-RU" noProof="0"/>
              <a:t>презентации</a:t>
            </a:r>
          </a:p>
        </p:txBody>
      </p:sp>
      <p:sp>
        <p:nvSpPr>
          <p:cNvPr id="45" name="Текст 44">
            <a:extLst>
              <a:ext uri="{FF2B5EF4-FFF2-40B4-BE49-F238E27FC236}">
                <a16:creationId xmlns:a16="http://schemas.microsoft.com/office/drawing/2014/main" id="{01A16A82-6F5C-4DAC-A624-CA3711A1B027}"/>
              </a:ext>
            </a:extLst>
          </p:cNvPr>
          <p:cNvSpPr>
            <a:spLocks noGrp="1"/>
          </p:cNvSpPr>
          <p:nvPr>
            <p:ph type="body" sz="quarter" idx="16" hasCustomPrompt="1"/>
          </p:nvPr>
        </p:nvSpPr>
        <p:spPr>
          <a:xfrm rot="720000">
            <a:off x="9571721" y="580664"/>
            <a:ext cx="1391775" cy="858837"/>
          </a:xfrm>
        </p:spPr>
        <p:txBody>
          <a:bodyPr rtlCol="0">
            <a:normAutofit/>
          </a:bodyPr>
          <a:lstStyle>
            <a:lvl1pPr marL="0" indent="0" algn="ctr">
              <a:buNone/>
              <a:defRPr sz="2600" b="1">
                <a:solidFill>
                  <a:schemeClr val="bg1"/>
                </a:solidFill>
              </a:defRPr>
            </a:lvl1pPr>
          </a:lstStyle>
          <a:p>
            <a:pPr lvl="0" rtl="0"/>
            <a:r>
              <a:rPr lang="ru-RU" noProof="0"/>
              <a:t>МЕСЯЦ</a:t>
            </a:r>
            <a:br>
              <a:rPr lang="ru-RU" noProof="0"/>
            </a:br>
            <a:r>
              <a:rPr lang="ru-RU" noProof="0"/>
              <a:t>20XX</a:t>
            </a:r>
          </a:p>
        </p:txBody>
      </p:sp>
    </p:spTree>
    <p:extLst>
      <p:ext uri="{BB962C8B-B14F-4D97-AF65-F5344CB8AC3E}">
        <p14:creationId xmlns:p14="http://schemas.microsoft.com/office/powerpoint/2010/main" val="3771749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Слайд с благодарностью">
    <p:spTree>
      <p:nvGrpSpPr>
        <p:cNvPr id="1" name=""/>
        <p:cNvGrpSpPr/>
        <p:nvPr/>
      </p:nvGrpSpPr>
      <p:grpSpPr>
        <a:xfrm>
          <a:off x="0" y="0"/>
          <a:ext cx="0" cy="0"/>
          <a:chOff x="0" y="0"/>
          <a:chExt cx="0" cy="0"/>
        </a:xfrm>
      </p:grpSpPr>
      <p:grpSp>
        <p:nvGrpSpPr>
          <p:cNvPr id="40" name="Графический объект 35">
            <a:extLst>
              <a:ext uri="{FF2B5EF4-FFF2-40B4-BE49-F238E27FC236}">
                <a16:creationId xmlns:a16="http://schemas.microsoft.com/office/drawing/2014/main" id="{B00A1772-2B8D-4677-8511-3E067F67A72F}"/>
              </a:ext>
            </a:extLst>
          </p:cNvPr>
          <p:cNvGrpSpPr/>
          <p:nvPr userDrawn="1"/>
        </p:nvGrpSpPr>
        <p:grpSpPr>
          <a:xfrm>
            <a:off x="6678503" y="1430186"/>
            <a:ext cx="5526208" cy="2613848"/>
            <a:chOff x="6678503" y="665690"/>
            <a:chExt cx="5526208" cy="2613848"/>
          </a:xfrm>
        </p:grpSpPr>
        <p:sp>
          <p:nvSpPr>
            <p:cNvPr id="42" name="Полилиния: Фигура 41">
              <a:extLst>
                <a:ext uri="{FF2B5EF4-FFF2-40B4-BE49-F238E27FC236}">
                  <a16:creationId xmlns:a16="http://schemas.microsoft.com/office/drawing/2014/main" id="{FB0F16C2-C8ED-4461-B34C-5CEB29F1C450}"/>
                </a:ext>
              </a:extLst>
            </p:cNvPr>
            <p:cNvSpPr/>
            <p:nvPr/>
          </p:nvSpPr>
          <p:spPr>
            <a:xfrm>
              <a:off x="6678503" y="1272318"/>
              <a:ext cx="5526208" cy="2007220"/>
            </a:xfrm>
            <a:custGeom>
              <a:avLst/>
              <a:gdLst>
                <a:gd name="connsiteX0" fmla="*/ 5514767 w 5526207"/>
                <a:gd name="connsiteY0" fmla="*/ 573560 h 2007220"/>
                <a:gd name="connsiteX1" fmla="*/ 355703 w 5526207"/>
                <a:gd name="connsiteY1" fmla="*/ 33643 h 2007220"/>
                <a:gd name="connsiteX2" fmla="*/ 12697 w 5526207"/>
                <a:gd name="connsiteY2" fmla="*/ 1284980 h 2007220"/>
                <a:gd name="connsiteX3" fmla="*/ 5514767 w 5526207"/>
                <a:gd name="connsiteY3" fmla="*/ 1998940 h 2007220"/>
                <a:gd name="connsiteX4" fmla="*/ 5514767 w 5526207"/>
                <a:gd name="connsiteY4" fmla="*/ 573560 h 20072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26207" h="2007220">
                  <a:moveTo>
                    <a:pt x="5514767" y="573560"/>
                  </a:moveTo>
                  <a:cubicBezTo>
                    <a:pt x="2157119" y="-150564"/>
                    <a:pt x="355703" y="33643"/>
                    <a:pt x="355703" y="33643"/>
                  </a:cubicBezTo>
                  <a:lnTo>
                    <a:pt x="12697" y="1284980"/>
                  </a:lnTo>
                  <a:cubicBezTo>
                    <a:pt x="12697" y="1284980"/>
                    <a:pt x="1368206" y="967381"/>
                    <a:pt x="5514767" y="1998940"/>
                  </a:cubicBezTo>
                  <a:lnTo>
                    <a:pt x="5514767" y="573560"/>
                  </a:lnTo>
                  <a:close/>
                </a:path>
              </a:pathLst>
            </a:custGeom>
            <a:gradFill>
              <a:gsLst>
                <a:gs pos="22000">
                  <a:schemeClr val="accent2">
                    <a:alpha val="10000"/>
                  </a:schemeClr>
                </a:gs>
                <a:gs pos="100000">
                  <a:schemeClr val="accent2">
                    <a:alpha val="40000"/>
                  </a:schemeClr>
                </a:gs>
              </a:gsLst>
              <a:lin ang="1020000" scaled="0"/>
            </a:gradFill>
            <a:ln w="12693" cap="flat">
              <a:noFill/>
              <a:prstDash val="solid"/>
              <a:miter/>
            </a:ln>
          </p:spPr>
          <p:txBody>
            <a:bodyPr rtlCol="0" anchor="ctr"/>
            <a:lstStyle/>
            <a:p>
              <a:pPr rtl="0"/>
              <a:endParaRPr lang="ru-RU" noProof="0"/>
            </a:p>
          </p:txBody>
        </p:sp>
        <p:sp>
          <p:nvSpPr>
            <p:cNvPr id="41" name="Полилиния: Фигура 40">
              <a:extLst>
                <a:ext uri="{FF2B5EF4-FFF2-40B4-BE49-F238E27FC236}">
                  <a16:creationId xmlns:a16="http://schemas.microsoft.com/office/drawing/2014/main" id="{963814A1-9202-49D2-B985-1785CC4860DE}"/>
                </a:ext>
              </a:extLst>
            </p:cNvPr>
            <p:cNvSpPr/>
            <p:nvPr/>
          </p:nvSpPr>
          <p:spPr>
            <a:xfrm>
              <a:off x="7262884" y="665690"/>
              <a:ext cx="4941827" cy="2591601"/>
            </a:xfrm>
            <a:custGeom>
              <a:avLst/>
              <a:gdLst>
                <a:gd name="connsiteX0" fmla="*/ 4930387 w 4941827"/>
                <a:gd name="connsiteY0" fmla="*/ 1138265 h 2591601"/>
                <a:gd name="connsiteX1" fmla="*/ 383651 w 4941827"/>
                <a:gd name="connsiteY1" fmla="*/ 12697 h 2591601"/>
                <a:gd name="connsiteX2" fmla="*/ 12697 w 4941827"/>
                <a:gd name="connsiteY2" fmla="*/ 1366935 h 2591601"/>
                <a:gd name="connsiteX3" fmla="*/ 4930387 w 4941827"/>
                <a:gd name="connsiteY3" fmla="*/ 2583971 h 2591601"/>
              </a:gdLst>
              <a:ahLst/>
              <a:cxnLst>
                <a:cxn ang="0">
                  <a:pos x="connsiteX0" y="connsiteY0"/>
                </a:cxn>
                <a:cxn ang="0">
                  <a:pos x="connsiteX1" y="connsiteY1"/>
                </a:cxn>
                <a:cxn ang="0">
                  <a:pos x="connsiteX2" y="connsiteY2"/>
                </a:cxn>
                <a:cxn ang="0">
                  <a:pos x="connsiteX3" y="connsiteY3"/>
                </a:cxn>
              </a:cxnLst>
              <a:rect l="l" t="t" r="r" b="b"/>
              <a:pathLst>
                <a:path w="4941827" h="2591601">
                  <a:moveTo>
                    <a:pt x="4930387" y="1138265"/>
                  </a:moveTo>
                  <a:lnTo>
                    <a:pt x="383651" y="12697"/>
                  </a:lnTo>
                  <a:lnTo>
                    <a:pt x="12697" y="1366935"/>
                  </a:lnTo>
                  <a:lnTo>
                    <a:pt x="4930387" y="2583971"/>
                  </a:lnTo>
                  <a:close/>
                </a:path>
              </a:pathLst>
            </a:custGeom>
            <a:gradFill>
              <a:gsLst>
                <a:gs pos="0">
                  <a:schemeClr val="accent1"/>
                </a:gs>
                <a:gs pos="100000">
                  <a:schemeClr val="accent2"/>
                </a:gs>
              </a:gsLst>
              <a:lin ang="10440000" scaled="0"/>
            </a:gradFill>
            <a:ln w="12693" cap="flat">
              <a:noFill/>
              <a:prstDash val="solid"/>
              <a:miter/>
            </a:ln>
          </p:spPr>
          <p:txBody>
            <a:bodyPr rtlCol="0" anchor="ctr"/>
            <a:lstStyle/>
            <a:p>
              <a:pPr rtl="0"/>
              <a:endParaRPr lang="ru-RU" noProof="0"/>
            </a:p>
          </p:txBody>
        </p:sp>
      </p:grpSp>
      <p:sp>
        <p:nvSpPr>
          <p:cNvPr id="14" name="Полилиния: Фигура 13">
            <a:extLst>
              <a:ext uri="{FF2B5EF4-FFF2-40B4-BE49-F238E27FC236}">
                <a16:creationId xmlns:a16="http://schemas.microsoft.com/office/drawing/2014/main" id="{D2973908-D73D-4ECB-A29B-831C44983FB3}"/>
              </a:ext>
            </a:extLst>
          </p:cNvPr>
          <p:cNvSpPr/>
          <p:nvPr/>
        </p:nvSpPr>
        <p:spPr>
          <a:xfrm>
            <a:off x="5886429" y="5240536"/>
            <a:ext cx="1486046" cy="1625760"/>
          </a:xfrm>
          <a:custGeom>
            <a:avLst/>
            <a:gdLst>
              <a:gd name="connsiteX0" fmla="*/ 1482236 w 1486046"/>
              <a:gd name="connsiteY0" fmla="*/ 12701 h 1625760"/>
              <a:gd name="connsiteX1" fmla="*/ 901789 w 1486046"/>
              <a:gd name="connsiteY1" fmla="*/ 491538 h 1625760"/>
              <a:gd name="connsiteX2" fmla="*/ 12701 w 1486046"/>
              <a:gd name="connsiteY2" fmla="*/ 1618139 h 1625760"/>
              <a:gd name="connsiteX3" fmla="*/ 431843 w 1486046"/>
              <a:gd name="connsiteY3" fmla="*/ 1618139 h 1625760"/>
              <a:gd name="connsiteX4" fmla="*/ 1188837 w 1486046"/>
              <a:gd name="connsiteY4" fmla="*/ 670626 h 1625760"/>
              <a:gd name="connsiteX5" fmla="*/ 1482236 w 1486046"/>
              <a:gd name="connsiteY5" fmla="*/ 12701 h 1625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86046" h="1625760">
                <a:moveTo>
                  <a:pt x="1482236" y="12701"/>
                </a:moveTo>
                <a:lnTo>
                  <a:pt x="901789" y="491538"/>
                </a:lnTo>
                <a:lnTo>
                  <a:pt x="12701" y="1618139"/>
                </a:lnTo>
                <a:lnTo>
                  <a:pt x="431843" y="1618139"/>
                </a:lnTo>
                <a:lnTo>
                  <a:pt x="1188837" y="670626"/>
                </a:lnTo>
                <a:lnTo>
                  <a:pt x="1482236" y="12701"/>
                </a:lnTo>
                <a:close/>
              </a:path>
            </a:pathLst>
          </a:custGeom>
          <a:gradFill>
            <a:gsLst>
              <a:gs pos="0">
                <a:schemeClr val="accent3">
                  <a:alpha val="5000"/>
                </a:schemeClr>
              </a:gs>
              <a:gs pos="100000">
                <a:schemeClr val="accent6">
                  <a:alpha val="20000"/>
                </a:schemeClr>
              </a:gs>
            </a:gsLst>
            <a:lin ang="7440000" scaled="0"/>
          </a:gradFill>
          <a:ln w="12700" cap="flat">
            <a:noFill/>
            <a:prstDash val="solid"/>
            <a:miter/>
          </a:ln>
        </p:spPr>
        <p:txBody>
          <a:bodyPr rtlCol="0" anchor="ctr"/>
          <a:lstStyle/>
          <a:p>
            <a:pPr rtl="0"/>
            <a:endParaRPr lang="ru-RU" noProof="0"/>
          </a:p>
        </p:txBody>
      </p:sp>
      <p:sp>
        <p:nvSpPr>
          <p:cNvPr id="10" name="Полилиния: Фигура 9">
            <a:extLst>
              <a:ext uri="{FF2B5EF4-FFF2-40B4-BE49-F238E27FC236}">
                <a16:creationId xmlns:a16="http://schemas.microsoft.com/office/drawing/2014/main" id="{334FC528-8248-470A-AD71-53711E01005E}"/>
              </a:ext>
            </a:extLst>
          </p:cNvPr>
          <p:cNvSpPr/>
          <p:nvPr/>
        </p:nvSpPr>
        <p:spPr>
          <a:xfrm>
            <a:off x="-13301" y="298479"/>
            <a:ext cx="2679964" cy="762075"/>
          </a:xfrm>
          <a:custGeom>
            <a:avLst/>
            <a:gdLst>
              <a:gd name="connsiteX0" fmla="*/ 12701 w 2679963"/>
              <a:gd name="connsiteY0" fmla="*/ 425492 h 762075"/>
              <a:gd name="connsiteX1" fmla="*/ 12701 w 2679963"/>
              <a:gd name="connsiteY1" fmla="*/ 755724 h 762075"/>
              <a:gd name="connsiteX2" fmla="*/ 2023309 w 2679963"/>
              <a:gd name="connsiteY2" fmla="*/ 334043 h 762075"/>
              <a:gd name="connsiteX3" fmla="*/ 2667263 w 2679963"/>
              <a:gd name="connsiteY3" fmla="*/ 12701 h 762075"/>
              <a:gd name="connsiteX4" fmla="*/ 2667263 w 2679963"/>
              <a:gd name="connsiteY4" fmla="*/ 12701 h 762075"/>
              <a:gd name="connsiteX5" fmla="*/ 1915349 w 2679963"/>
              <a:gd name="connsiteY5" fmla="*/ 12701 h 762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79963" h="762075">
                <a:moveTo>
                  <a:pt x="12701" y="425492"/>
                </a:moveTo>
                <a:lnTo>
                  <a:pt x="12701" y="755724"/>
                </a:lnTo>
                <a:lnTo>
                  <a:pt x="2023309" y="334043"/>
                </a:lnTo>
                <a:lnTo>
                  <a:pt x="2667263" y="12701"/>
                </a:lnTo>
                <a:lnTo>
                  <a:pt x="2667263" y="12701"/>
                </a:lnTo>
                <a:lnTo>
                  <a:pt x="1915349" y="12701"/>
                </a:lnTo>
                <a:close/>
              </a:path>
            </a:pathLst>
          </a:custGeom>
          <a:gradFill>
            <a:gsLst>
              <a:gs pos="0">
                <a:schemeClr val="tx2">
                  <a:alpha val="5000"/>
                </a:schemeClr>
              </a:gs>
              <a:gs pos="100000">
                <a:schemeClr val="tx1">
                  <a:alpha val="20000"/>
                </a:schemeClr>
              </a:gs>
            </a:gsLst>
            <a:lin ang="9840000" scaled="0"/>
          </a:gradFill>
          <a:ln w="12700" cap="flat">
            <a:noFill/>
            <a:prstDash val="solid"/>
            <a:miter/>
          </a:ln>
        </p:spPr>
        <p:txBody>
          <a:bodyPr rtlCol="0" anchor="ctr"/>
          <a:lstStyle/>
          <a:p>
            <a:pPr rtl="0"/>
            <a:endParaRPr lang="ru-RU" noProof="0"/>
          </a:p>
        </p:txBody>
      </p:sp>
      <p:sp>
        <p:nvSpPr>
          <p:cNvPr id="12" name="Полилиния: фигура 11">
            <a:extLst>
              <a:ext uri="{FF2B5EF4-FFF2-40B4-BE49-F238E27FC236}">
                <a16:creationId xmlns:a16="http://schemas.microsoft.com/office/drawing/2014/main" id="{AC925586-1EA9-4B0D-9E80-91777899FF7C}"/>
              </a:ext>
            </a:extLst>
          </p:cNvPr>
          <p:cNvSpPr/>
          <p:nvPr/>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pPr rtl="0"/>
            <a:endParaRPr lang="ru-RU" noProof="0"/>
          </a:p>
        </p:txBody>
      </p:sp>
      <p:sp>
        <p:nvSpPr>
          <p:cNvPr id="16" name="Полилиния: фигура 15">
            <a:extLst>
              <a:ext uri="{FF2B5EF4-FFF2-40B4-BE49-F238E27FC236}">
                <a16:creationId xmlns:a16="http://schemas.microsoft.com/office/drawing/2014/main" id="{082ADE93-C591-447F-A2DD-56E8D22B23F6}"/>
              </a:ext>
            </a:extLst>
          </p:cNvPr>
          <p:cNvSpPr/>
          <p:nvPr/>
        </p:nvSpPr>
        <p:spPr>
          <a:xfrm>
            <a:off x="7752243" y="4099514"/>
            <a:ext cx="4445438" cy="1105009"/>
          </a:xfrm>
          <a:custGeom>
            <a:avLst/>
            <a:gdLst>
              <a:gd name="connsiteX0" fmla="*/ 4441627 w 4445437"/>
              <a:gd name="connsiteY0" fmla="*/ 297539 h 1105008"/>
              <a:gd name="connsiteX1" fmla="*/ 204490 w 4445437"/>
              <a:gd name="connsiteY1" fmla="*/ 13031 h 1105008"/>
              <a:gd name="connsiteX2" fmla="*/ 12701 w 4445437"/>
              <a:gd name="connsiteY2" fmla="*/ 786537 h 1105008"/>
              <a:gd name="connsiteX3" fmla="*/ 4441627 w 4445437"/>
              <a:gd name="connsiteY3" fmla="*/ 1092638 h 1105008"/>
              <a:gd name="connsiteX4" fmla="*/ 4441627 w 4445437"/>
              <a:gd name="connsiteY4" fmla="*/ 297539 h 1105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45437" h="1105008">
                <a:moveTo>
                  <a:pt x="4441627" y="297539"/>
                </a:moveTo>
                <a:cubicBezTo>
                  <a:pt x="2135080" y="-8561"/>
                  <a:pt x="204490" y="13031"/>
                  <a:pt x="204490" y="13031"/>
                </a:cubicBezTo>
                <a:lnTo>
                  <a:pt x="12701" y="786537"/>
                </a:lnTo>
                <a:cubicBezTo>
                  <a:pt x="12701" y="786537"/>
                  <a:pt x="2273524" y="725572"/>
                  <a:pt x="4441627" y="1092638"/>
                </a:cubicBezTo>
                <a:lnTo>
                  <a:pt x="4441627" y="297539"/>
                </a:lnTo>
                <a:close/>
              </a:path>
            </a:pathLst>
          </a:custGeom>
          <a:gradFill>
            <a:gsLst>
              <a:gs pos="0">
                <a:schemeClr val="tx2">
                  <a:alpha val="5000"/>
                </a:schemeClr>
              </a:gs>
              <a:gs pos="100000">
                <a:schemeClr val="tx1">
                  <a:alpha val="20000"/>
                </a:schemeClr>
              </a:gs>
            </a:gsLst>
            <a:lin ang="900000" scaled="0"/>
          </a:gradFill>
          <a:ln w="12700" cap="flat">
            <a:noFill/>
            <a:prstDash val="solid"/>
            <a:miter/>
          </a:ln>
        </p:spPr>
        <p:txBody>
          <a:bodyPr rtlCol="0" anchor="ctr"/>
          <a:lstStyle/>
          <a:p>
            <a:pPr rtl="0"/>
            <a:endParaRPr lang="ru-RU" noProof="0"/>
          </a:p>
        </p:txBody>
      </p:sp>
      <p:sp>
        <p:nvSpPr>
          <p:cNvPr id="9" name="Полилиния: Фигура 8">
            <a:extLst>
              <a:ext uri="{FF2B5EF4-FFF2-40B4-BE49-F238E27FC236}">
                <a16:creationId xmlns:a16="http://schemas.microsoft.com/office/drawing/2014/main" id="{4F539762-F7DA-4468-979C-780676B34A92}"/>
              </a:ext>
            </a:extLst>
          </p:cNvPr>
          <p:cNvSpPr/>
          <p:nvPr/>
        </p:nvSpPr>
        <p:spPr>
          <a:xfrm>
            <a:off x="-13301" y="237513"/>
            <a:ext cx="2895885" cy="1028801"/>
          </a:xfrm>
          <a:custGeom>
            <a:avLst/>
            <a:gdLst>
              <a:gd name="connsiteX0" fmla="*/ 12701 w 2895885"/>
              <a:gd name="connsiteY0" fmla="*/ 1026261 h 1028801"/>
              <a:gd name="connsiteX1" fmla="*/ 2890805 w 2895885"/>
              <a:gd name="connsiteY1" fmla="*/ 414061 h 1028801"/>
              <a:gd name="connsiteX2" fmla="*/ 2805706 w 2895885"/>
              <a:gd name="connsiteY2" fmla="*/ 12701 h 1028801"/>
              <a:gd name="connsiteX3" fmla="*/ 12701 w 2895885"/>
              <a:gd name="connsiteY3" fmla="*/ 605850 h 1028801"/>
            </a:gdLst>
            <a:ahLst/>
            <a:cxnLst>
              <a:cxn ang="0">
                <a:pos x="connsiteX0" y="connsiteY0"/>
              </a:cxn>
              <a:cxn ang="0">
                <a:pos x="connsiteX1" y="connsiteY1"/>
              </a:cxn>
              <a:cxn ang="0">
                <a:pos x="connsiteX2" y="connsiteY2"/>
              </a:cxn>
              <a:cxn ang="0">
                <a:pos x="connsiteX3" y="connsiteY3"/>
              </a:cxn>
            </a:cxnLst>
            <a:rect l="l" t="t" r="r" b="b"/>
            <a:pathLst>
              <a:path w="2895885" h="1028801">
                <a:moveTo>
                  <a:pt x="12701" y="1026261"/>
                </a:moveTo>
                <a:lnTo>
                  <a:pt x="2890805" y="414061"/>
                </a:lnTo>
                <a:lnTo>
                  <a:pt x="2805706" y="12701"/>
                </a:lnTo>
                <a:lnTo>
                  <a:pt x="12701" y="605850"/>
                </a:lnTo>
                <a:close/>
              </a:path>
            </a:pathLst>
          </a:custGeom>
          <a:blipFill>
            <a:blip r:embed="rId2"/>
            <a:srcRect/>
            <a:stretch>
              <a:fillRect l="-39712" t="16306" r="1769" b="-21354"/>
            </a:stretch>
          </a:blipFill>
          <a:ln w="12700" cap="flat">
            <a:noFill/>
            <a:prstDash val="solid"/>
            <a:miter/>
          </a:ln>
        </p:spPr>
        <p:txBody>
          <a:bodyPr rtlCol="0" anchor="ctr"/>
          <a:lstStyle/>
          <a:p>
            <a:pPr rtl="0"/>
            <a:endParaRPr lang="ru-RU" noProof="0"/>
          </a:p>
        </p:txBody>
      </p:sp>
      <p:sp>
        <p:nvSpPr>
          <p:cNvPr id="11" name="Полилиния: Фигура 10">
            <a:extLst>
              <a:ext uri="{FF2B5EF4-FFF2-40B4-BE49-F238E27FC236}">
                <a16:creationId xmlns:a16="http://schemas.microsoft.com/office/drawing/2014/main" id="{7BBC2EFA-0E51-48DC-AF99-0FEF25085843}"/>
              </a:ext>
            </a:extLst>
          </p:cNvPr>
          <p:cNvSpPr/>
          <p:nvPr/>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3"/>
            <a:srcRect/>
            <a:stretch>
              <a:fillRect l="10612" t="-169914" r="-117944" b="10062"/>
            </a:stretch>
          </a:blipFill>
          <a:ln w="12700" cap="flat">
            <a:noFill/>
            <a:prstDash val="solid"/>
            <a:miter/>
          </a:ln>
        </p:spPr>
        <p:txBody>
          <a:bodyPr rtlCol="0" anchor="ctr"/>
          <a:lstStyle/>
          <a:p>
            <a:pPr rtl="0"/>
            <a:endParaRPr lang="ru-RU" noProof="0"/>
          </a:p>
        </p:txBody>
      </p:sp>
      <p:sp>
        <p:nvSpPr>
          <p:cNvPr id="13" name="Полилиния: Фигура 12">
            <a:extLst>
              <a:ext uri="{FF2B5EF4-FFF2-40B4-BE49-F238E27FC236}">
                <a16:creationId xmlns:a16="http://schemas.microsoft.com/office/drawing/2014/main" id="{7893AAC6-8427-4BAA-B44F-7B6300936A25}"/>
              </a:ext>
            </a:extLst>
          </p:cNvPr>
          <p:cNvSpPr/>
          <p:nvPr/>
        </p:nvSpPr>
        <p:spPr>
          <a:xfrm>
            <a:off x="6033764" y="5121144"/>
            <a:ext cx="1714669" cy="1740071"/>
          </a:xfrm>
          <a:custGeom>
            <a:avLst/>
            <a:gdLst>
              <a:gd name="connsiteX0" fmla="*/ 12701 w 1714668"/>
              <a:gd name="connsiteY0" fmla="*/ 1737531 h 1740071"/>
              <a:gd name="connsiteX1" fmla="*/ 538533 w 1714668"/>
              <a:gd name="connsiteY1" fmla="*/ 1737531 h 1740071"/>
              <a:gd name="connsiteX2" fmla="*/ 1707048 w 1714668"/>
              <a:gd name="connsiteY2" fmla="*/ 269266 h 1740071"/>
              <a:gd name="connsiteX3" fmla="*/ 1385707 w 1714668"/>
              <a:gd name="connsiteY3" fmla="*/ 12701 h 1740071"/>
            </a:gdLst>
            <a:ahLst/>
            <a:cxnLst>
              <a:cxn ang="0">
                <a:pos x="connsiteX0" y="connsiteY0"/>
              </a:cxn>
              <a:cxn ang="0">
                <a:pos x="connsiteX1" y="connsiteY1"/>
              </a:cxn>
              <a:cxn ang="0">
                <a:pos x="connsiteX2" y="connsiteY2"/>
              </a:cxn>
              <a:cxn ang="0">
                <a:pos x="connsiteX3" y="connsiteY3"/>
              </a:cxn>
            </a:cxnLst>
            <a:rect l="l" t="t" r="r" b="b"/>
            <a:pathLst>
              <a:path w="1714668" h="1740071">
                <a:moveTo>
                  <a:pt x="12701" y="1737531"/>
                </a:moveTo>
                <a:lnTo>
                  <a:pt x="538533" y="1737531"/>
                </a:lnTo>
                <a:lnTo>
                  <a:pt x="1707048" y="269266"/>
                </a:lnTo>
                <a:lnTo>
                  <a:pt x="1385707" y="12701"/>
                </a:lnTo>
                <a:close/>
              </a:path>
            </a:pathLst>
          </a:custGeom>
          <a:blipFill>
            <a:blip r:embed="rId4"/>
            <a:srcRect/>
            <a:stretch>
              <a:fillRect l="-67195" t="6186" r="8111" b="-100456"/>
            </a:stretch>
          </a:blipFill>
          <a:ln w="12700" cap="flat">
            <a:noFill/>
            <a:prstDash val="solid"/>
            <a:miter/>
          </a:ln>
        </p:spPr>
        <p:txBody>
          <a:bodyPr rtlCol="0" anchor="ctr"/>
          <a:lstStyle/>
          <a:p>
            <a:pPr rtl="0"/>
            <a:endParaRPr lang="ru-RU" noProof="0"/>
          </a:p>
        </p:txBody>
      </p:sp>
      <p:sp>
        <p:nvSpPr>
          <p:cNvPr id="15" name="Полилиния: Фигура 14">
            <a:extLst>
              <a:ext uri="{FF2B5EF4-FFF2-40B4-BE49-F238E27FC236}">
                <a16:creationId xmlns:a16="http://schemas.microsoft.com/office/drawing/2014/main" id="{92C0F1FD-7849-4263-82D0-842B579C6E4E}"/>
              </a:ext>
            </a:extLst>
          </p:cNvPr>
          <p:cNvSpPr/>
          <p:nvPr/>
        </p:nvSpPr>
        <p:spPr>
          <a:xfrm>
            <a:off x="8228540" y="3516857"/>
            <a:ext cx="3975491" cy="1663864"/>
          </a:xfrm>
          <a:custGeom>
            <a:avLst/>
            <a:gdLst>
              <a:gd name="connsiteX0" fmla="*/ 187978 w 3975491"/>
              <a:gd name="connsiteY0" fmla="*/ 12701 h 1663863"/>
              <a:gd name="connsiteX1" fmla="*/ 12701 w 3975491"/>
              <a:gd name="connsiteY1" fmla="*/ 859875 h 1663863"/>
              <a:gd name="connsiteX2" fmla="*/ 3965330 w 3975491"/>
              <a:gd name="connsiteY2" fmla="*/ 1657513 h 1663863"/>
              <a:gd name="connsiteX3" fmla="*/ 3965330 w 3975491"/>
              <a:gd name="connsiteY3" fmla="*/ 773506 h 1663863"/>
            </a:gdLst>
            <a:ahLst/>
            <a:cxnLst>
              <a:cxn ang="0">
                <a:pos x="connsiteX0" y="connsiteY0"/>
              </a:cxn>
              <a:cxn ang="0">
                <a:pos x="connsiteX1" y="connsiteY1"/>
              </a:cxn>
              <a:cxn ang="0">
                <a:pos x="connsiteX2" y="connsiteY2"/>
              </a:cxn>
              <a:cxn ang="0">
                <a:pos x="connsiteX3" y="connsiteY3"/>
              </a:cxn>
            </a:cxnLst>
            <a:rect l="l" t="t" r="r" b="b"/>
            <a:pathLst>
              <a:path w="3975491" h="1663863">
                <a:moveTo>
                  <a:pt x="187978" y="12701"/>
                </a:moveTo>
                <a:lnTo>
                  <a:pt x="12701" y="859875"/>
                </a:lnTo>
                <a:lnTo>
                  <a:pt x="3965330" y="1657513"/>
                </a:lnTo>
                <a:lnTo>
                  <a:pt x="3965330" y="773506"/>
                </a:lnTo>
                <a:close/>
              </a:path>
            </a:pathLst>
          </a:custGeom>
          <a:gradFill flip="none" rotWithShape="1">
            <a:gsLst>
              <a:gs pos="0">
                <a:schemeClr val="tx2"/>
              </a:gs>
              <a:gs pos="100000">
                <a:schemeClr val="tx1"/>
              </a:gs>
            </a:gsLst>
            <a:lin ang="0" scaled="1"/>
            <a:tileRect/>
          </a:gradFill>
          <a:ln w="12700" cap="flat">
            <a:noFill/>
            <a:prstDash val="solid"/>
            <a:miter/>
          </a:ln>
        </p:spPr>
        <p:txBody>
          <a:bodyPr rtlCol="0" anchor="ctr"/>
          <a:lstStyle/>
          <a:p>
            <a:pPr rtl="0"/>
            <a:endParaRPr lang="ru-RU" noProof="0"/>
          </a:p>
        </p:txBody>
      </p:sp>
      <p:sp>
        <p:nvSpPr>
          <p:cNvPr id="21" name="Заголовок 1">
            <a:extLst>
              <a:ext uri="{FF2B5EF4-FFF2-40B4-BE49-F238E27FC236}">
                <a16:creationId xmlns:a16="http://schemas.microsoft.com/office/drawing/2014/main" id="{380A7FB8-9381-48A6-9B35-958A6319C88F}"/>
              </a:ext>
            </a:extLst>
          </p:cNvPr>
          <p:cNvSpPr>
            <a:spLocks noGrp="1"/>
          </p:cNvSpPr>
          <p:nvPr>
            <p:ph type="title" hasCustomPrompt="1"/>
          </p:nvPr>
        </p:nvSpPr>
        <p:spPr>
          <a:xfrm rot="840000">
            <a:off x="7388594" y="2045086"/>
            <a:ext cx="4821219" cy="1325563"/>
          </a:xfrm>
        </p:spPr>
        <p:txBody>
          <a:bodyPr rtlCol="0">
            <a:normAutofit/>
          </a:bodyPr>
          <a:lstStyle>
            <a:lvl1pPr algn="ctr">
              <a:defRPr sz="5500">
                <a:solidFill>
                  <a:schemeClr val="bg1"/>
                </a:solidFill>
              </a:defRPr>
            </a:lvl1pPr>
          </a:lstStyle>
          <a:p>
            <a:pPr rtl="0"/>
            <a:r>
              <a:rPr lang="ru-RU" noProof="0"/>
              <a:t>Спасибо за внимание!</a:t>
            </a:r>
          </a:p>
        </p:txBody>
      </p:sp>
      <p:grpSp>
        <p:nvGrpSpPr>
          <p:cNvPr id="23" name="Графический объект 21">
            <a:extLst>
              <a:ext uri="{FF2B5EF4-FFF2-40B4-BE49-F238E27FC236}">
                <a16:creationId xmlns:a16="http://schemas.microsoft.com/office/drawing/2014/main" id="{D5BA1DFF-80CB-48BB-B37F-4E2BCFC360C5}"/>
              </a:ext>
            </a:extLst>
          </p:cNvPr>
          <p:cNvGrpSpPr/>
          <p:nvPr/>
        </p:nvGrpSpPr>
        <p:grpSpPr>
          <a:xfrm>
            <a:off x="-12667" y="718133"/>
            <a:ext cx="6444343" cy="6146228"/>
            <a:chOff x="-12667" y="718133"/>
            <a:chExt cx="6444343" cy="6146228"/>
          </a:xfrm>
        </p:grpSpPr>
        <p:sp>
          <p:nvSpPr>
            <p:cNvPr id="24" name="Полилиния: Фигура 23">
              <a:extLst>
                <a:ext uri="{FF2B5EF4-FFF2-40B4-BE49-F238E27FC236}">
                  <a16:creationId xmlns:a16="http://schemas.microsoft.com/office/drawing/2014/main" id="{F56FD6C1-6CCE-49C3-AC4A-61DC82552BCB}"/>
                </a:ext>
              </a:extLst>
            </p:cNvPr>
            <p:cNvSpPr/>
            <p:nvPr/>
          </p:nvSpPr>
          <p:spPr>
            <a:xfrm>
              <a:off x="-12667" y="4352590"/>
              <a:ext cx="6431657" cy="2511771"/>
            </a:xfrm>
            <a:custGeom>
              <a:avLst/>
              <a:gdLst>
                <a:gd name="connsiteX0" fmla="*/ 6224862 w 6431657"/>
                <a:gd name="connsiteY0" fmla="*/ 12667 h 2511771"/>
                <a:gd name="connsiteX1" fmla="*/ 12667 w 6431657"/>
                <a:gd name="connsiteY1" fmla="*/ 1593307 h 2511771"/>
                <a:gd name="connsiteX2" fmla="*/ 12667 w 6431657"/>
                <a:gd name="connsiteY2" fmla="*/ 2500336 h 2511771"/>
                <a:gd name="connsiteX3" fmla="*/ 1746804 w 6431657"/>
                <a:gd name="connsiteY3" fmla="*/ 2500336 h 2511771"/>
                <a:gd name="connsiteX4" fmla="*/ 6431638 w 6431657"/>
                <a:gd name="connsiteY4" fmla="*/ 1191170 h 2511771"/>
                <a:gd name="connsiteX5" fmla="*/ 6224862 w 6431657"/>
                <a:gd name="connsiteY5" fmla="*/ 12667 h 2511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431657" h="2511771">
                  <a:moveTo>
                    <a:pt x="6224862" y="12667"/>
                  </a:moveTo>
                  <a:cubicBezTo>
                    <a:pt x="3088953" y="398313"/>
                    <a:pt x="777616" y="1274896"/>
                    <a:pt x="12667" y="1593307"/>
                  </a:cubicBezTo>
                  <a:lnTo>
                    <a:pt x="12667" y="2500336"/>
                  </a:lnTo>
                  <a:lnTo>
                    <a:pt x="1746804" y="2500336"/>
                  </a:lnTo>
                  <a:cubicBezTo>
                    <a:pt x="2964633" y="2034770"/>
                    <a:pt x="4634073" y="1490553"/>
                    <a:pt x="6431638" y="1191170"/>
                  </a:cubicBezTo>
                  <a:cubicBezTo>
                    <a:pt x="6351719" y="725604"/>
                    <a:pt x="6316198" y="469353"/>
                    <a:pt x="6224862" y="12667"/>
                  </a:cubicBezTo>
                  <a:close/>
                </a:path>
              </a:pathLst>
            </a:custGeom>
            <a:gradFill>
              <a:gsLst>
                <a:gs pos="0">
                  <a:schemeClr val="accent5">
                    <a:alpha val="5000"/>
                  </a:schemeClr>
                </a:gs>
                <a:gs pos="100000">
                  <a:schemeClr val="bg2">
                    <a:alpha val="20000"/>
                  </a:schemeClr>
                </a:gs>
              </a:gsLst>
              <a:lin ang="540000" scaled="0"/>
            </a:gradFill>
            <a:ln w="12681" cap="flat">
              <a:noFill/>
              <a:prstDash val="solid"/>
              <a:miter/>
            </a:ln>
          </p:spPr>
          <p:txBody>
            <a:bodyPr rtlCol="0" anchor="ctr"/>
            <a:lstStyle/>
            <a:p>
              <a:pPr rtl="0"/>
              <a:endParaRPr lang="ru-RU" noProof="0"/>
            </a:p>
          </p:txBody>
        </p:sp>
        <p:sp>
          <p:nvSpPr>
            <p:cNvPr id="25" name="Полилиния: Фигура 24">
              <a:extLst>
                <a:ext uri="{FF2B5EF4-FFF2-40B4-BE49-F238E27FC236}">
                  <a16:creationId xmlns:a16="http://schemas.microsoft.com/office/drawing/2014/main" id="{84BDD5BB-895B-42CC-BF18-F102D9F03740}"/>
                </a:ext>
              </a:extLst>
            </p:cNvPr>
            <p:cNvSpPr/>
            <p:nvPr/>
          </p:nvSpPr>
          <p:spPr>
            <a:xfrm>
              <a:off x="-12667" y="718133"/>
              <a:ext cx="6444343" cy="5936914"/>
            </a:xfrm>
            <a:custGeom>
              <a:avLst/>
              <a:gdLst>
                <a:gd name="connsiteX0" fmla="*/ 12667 w 6444342"/>
                <a:gd name="connsiteY0" fmla="*/ 5930553 h 5936914"/>
                <a:gd name="connsiteX1" fmla="*/ 6443056 w 6444342"/>
                <a:gd name="connsiteY1" fmla="*/ 4796450 h 5936914"/>
                <a:gd name="connsiteX2" fmla="*/ 6443056 w 6444342"/>
                <a:gd name="connsiteY2" fmla="*/ 4785033 h 5936914"/>
                <a:gd name="connsiteX3" fmla="*/ 5605798 w 6444342"/>
                <a:gd name="connsiteY3" fmla="*/ 12667 h 5936914"/>
                <a:gd name="connsiteX4" fmla="*/ 12667 w 6444342"/>
                <a:gd name="connsiteY4" fmla="*/ 994541 h 59369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44342" h="5936914">
                  <a:moveTo>
                    <a:pt x="12667" y="5930553"/>
                  </a:moveTo>
                  <a:lnTo>
                    <a:pt x="6443056" y="4796450"/>
                  </a:lnTo>
                  <a:lnTo>
                    <a:pt x="6443056" y="4785033"/>
                  </a:lnTo>
                  <a:lnTo>
                    <a:pt x="5605798" y="12667"/>
                  </a:lnTo>
                  <a:lnTo>
                    <a:pt x="12667" y="994541"/>
                  </a:lnTo>
                  <a:close/>
                </a:path>
              </a:pathLst>
            </a:custGeom>
            <a:gradFill flip="none" rotWithShape="1">
              <a:gsLst>
                <a:gs pos="0">
                  <a:schemeClr val="accent5"/>
                </a:gs>
                <a:gs pos="100000">
                  <a:schemeClr val="bg2"/>
                </a:gs>
              </a:gsLst>
              <a:lin ang="10800000" scaled="1"/>
              <a:tileRect/>
            </a:gradFill>
            <a:ln w="12681" cap="flat">
              <a:noFill/>
              <a:prstDash val="solid"/>
              <a:miter/>
            </a:ln>
          </p:spPr>
          <p:txBody>
            <a:bodyPr rtlCol="0" anchor="ctr"/>
            <a:lstStyle/>
            <a:p>
              <a:pPr rtl="0"/>
              <a:endParaRPr lang="ru-RU" noProof="0"/>
            </a:p>
          </p:txBody>
        </p:sp>
        <p:sp>
          <p:nvSpPr>
            <p:cNvPr id="27" name="Полилиния: Фигура 26">
              <a:extLst>
                <a:ext uri="{FF2B5EF4-FFF2-40B4-BE49-F238E27FC236}">
                  <a16:creationId xmlns:a16="http://schemas.microsoft.com/office/drawing/2014/main" id="{B9D3DF9C-F94C-4251-879E-05A0C17C1AC4}"/>
                </a:ext>
              </a:extLst>
            </p:cNvPr>
            <p:cNvSpPr/>
            <p:nvPr/>
          </p:nvSpPr>
          <p:spPr>
            <a:xfrm>
              <a:off x="-12667" y="1036544"/>
              <a:ext cx="6114514" cy="5366057"/>
            </a:xfrm>
            <a:custGeom>
              <a:avLst/>
              <a:gdLst>
                <a:gd name="connsiteX0" fmla="*/ 5366039 w 6114514"/>
                <a:gd name="connsiteY0" fmla="*/ 12667 h 5366057"/>
                <a:gd name="connsiteX1" fmla="*/ 12667 w 6114514"/>
                <a:gd name="connsiteY1" fmla="*/ 976781 h 5366057"/>
                <a:gd name="connsiteX2" fmla="*/ 12667 w 6114514"/>
                <a:gd name="connsiteY2" fmla="*/ 1014838 h 5366057"/>
                <a:gd name="connsiteX3" fmla="*/ 5335593 w 6114514"/>
                <a:gd name="connsiteY3" fmla="*/ 57067 h 5366057"/>
                <a:gd name="connsiteX4" fmla="*/ 6062484 w 6114514"/>
                <a:gd name="connsiteY4" fmla="*/ 4231936 h 5366057"/>
                <a:gd name="connsiteX5" fmla="*/ 12667 w 6114514"/>
                <a:gd name="connsiteY5" fmla="*/ 5320370 h 5366057"/>
                <a:gd name="connsiteX6" fmla="*/ 12667 w 6114514"/>
                <a:gd name="connsiteY6" fmla="*/ 5358427 h 5366057"/>
                <a:gd name="connsiteX7" fmla="*/ 6087856 w 6114514"/>
                <a:gd name="connsiteY7" fmla="*/ 4266187 h 5366057"/>
                <a:gd name="connsiteX8" fmla="*/ 6106884 w 6114514"/>
                <a:gd name="connsiteY8" fmla="*/ 4262382 h 5366057"/>
                <a:gd name="connsiteX9" fmla="*/ 5369844 w 6114514"/>
                <a:gd name="connsiteY9" fmla="*/ 31696 h 5366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14514" h="5366057">
                  <a:moveTo>
                    <a:pt x="5366039" y="12667"/>
                  </a:moveTo>
                  <a:lnTo>
                    <a:pt x="12667" y="976781"/>
                  </a:lnTo>
                  <a:lnTo>
                    <a:pt x="12667" y="1014838"/>
                  </a:lnTo>
                  <a:lnTo>
                    <a:pt x="5335593" y="57067"/>
                  </a:lnTo>
                  <a:lnTo>
                    <a:pt x="6062484" y="4231936"/>
                  </a:lnTo>
                  <a:lnTo>
                    <a:pt x="12667" y="5320370"/>
                  </a:lnTo>
                  <a:lnTo>
                    <a:pt x="12667" y="5358427"/>
                  </a:lnTo>
                  <a:lnTo>
                    <a:pt x="6087856" y="4266187"/>
                  </a:lnTo>
                  <a:lnTo>
                    <a:pt x="6106884" y="4262382"/>
                  </a:lnTo>
                  <a:lnTo>
                    <a:pt x="5369844" y="31696"/>
                  </a:lnTo>
                  <a:close/>
                </a:path>
              </a:pathLst>
            </a:custGeom>
            <a:solidFill>
              <a:schemeClr val="bg1"/>
            </a:solidFill>
            <a:ln w="12681" cap="flat">
              <a:noFill/>
              <a:prstDash val="solid"/>
              <a:miter/>
            </a:ln>
          </p:spPr>
          <p:txBody>
            <a:bodyPr rtlCol="0" anchor="ctr"/>
            <a:lstStyle/>
            <a:p>
              <a:pPr rtl="0"/>
              <a:endParaRPr lang="ru-RU" noProof="0"/>
            </a:p>
          </p:txBody>
        </p:sp>
      </p:grpSp>
      <p:sp>
        <p:nvSpPr>
          <p:cNvPr id="30" name="Рисунок 28">
            <a:extLst>
              <a:ext uri="{FF2B5EF4-FFF2-40B4-BE49-F238E27FC236}">
                <a16:creationId xmlns:a16="http://schemas.microsoft.com/office/drawing/2014/main" id="{F9A3D860-4FE0-494E-B1EC-0DC1F2574D44}"/>
              </a:ext>
            </a:extLst>
          </p:cNvPr>
          <p:cNvSpPr>
            <a:spLocks noGrp="1"/>
          </p:cNvSpPr>
          <p:nvPr>
            <p:ph type="pic" sz="quarter" idx="13" hasCustomPrompt="1"/>
          </p:nvPr>
        </p:nvSpPr>
        <p:spPr>
          <a:xfrm>
            <a:off x="-1600" y="1096296"/>
            <a:ext cx="6052552" cy="5259842"/>
          </a:xfrm>
          <a:custGeom>
            <a:avLst/>
            <a:gdLst>
              <a:gd name="connsiteX0" fmla="*/ 0 w 914400"/>
              <a:gd name="connsiteY0" fmla="*/ 914400 h 914400"/>
              <a:gd name="connsiteX1" fmla="*/ 228600 w 914400"/>
              <a:gd name="connsiteY1" fmla="*/ 0 h 914400"/>
              <a:gd name="connsiteX2" fmla="*/ 685800 w 914400"/>
              <a:gd name="connsiteY2" fmla="*/ 0 h 914400"/>
              <a:gd name="connsiteX3" fmla="*/ 914400 w 914400"/>
              <a:gd name="connsiteY3" fmla="*/ 914400 h 914400"/>
              <a:gd name="connsiteX4" fmla="*/ 0 w 914400"/>
              <a:gd name="connsiteY4" fmla="*/ 914400 h 914400"/>
              <a:gd name="connsiteX0" fmla="*/ 0 w 914400"/>
              <a:gd name="connsiteY0" fmla="*/ 939114 h 939114"/>
              <a:gd name="connsiteX1" fmla="*/ 228600 w 914400"/>
              <a:gd name="connsiteY1" fmla="*/ 24714 h 939114"/>
              <a:gd name="connsiteX2" fmla="*/ 681681 w 914400"/>
              <a:gd name="connsiteY2" fmla="*/ 0 h 939114"/>
              <a:gd name="connsiteX3" fmla="*/ 914400 w 914400"/>
              <a:gd name="connsiteY3" fmla="*/ 939114 h 939114"/>
              <a:gd name="connsiteX4" fmla="*/ 0 w 914400"/>
              <a:gd name="connsiteY4" fmla="*/ 939114 h 939114"/>
              <a:gd name="connsiteX0" fmla="*/ 891746 w 1806146"/>
              <a:gd name="connsiteY0" fmla="*/ 939114 h 939114"/>
              <a:gd name="connsiteX1" fmla="*/ 0 w 1806146"/>
              <a:gd name="connsiteY1" fmla="*/ 284206 h 939114"/>
              <a:gd name="connsiteX2" fmla="*/ 1573427 w 1806146"/>
              <a:gd name="connsiteY2" fmla="*/ 0 h 939114"/>
              <a:gd name="connsiteX3" fmla="*/ 1806146 w 1806146"/>
              <a:gd name="connsiteY3" fmla="*/ 939114 h 939114"/>
              <a:gd name="connsiteX4" fmla="*/ 891746 w 1806146"/>
              <a:gd name="connsiteY4" fmla="*/ 939114 h 939114"/>
              <a:gd name="connsiteX0" fmla="*/ 891746 w 1806146"/>
              <a:gd name="connsiteY0" fmla="*/ 943233 h 943233"/>
              <a:gd name="connsiteX1" fmla="*/ 0 w 1806146"/>
              <a:gd name="connsiteY1" fmla="*/ 288325 h 943233"/>
              <a:gd name="connsiteX2" fmla="*/ 1577546 w 1806146"/>
              <a:gd name="connsiteY2" fmla="*/ 0 h 943233"/>
              <a:gd name="connsiteX3" fmla="*/ 1806146 w 1806146"/>
              <a:gd name="connsiteY3" fmla="*/ 943233 h 943233"/>
              <a:gd name="connsiteX4" fmla="*/ 891746 w 1806146"/>
              <a:gd name="connsiteY4" fmla="*/ 943233 h 943233"/>
              <a:gd name="connsiteX0" fmla="*/ 891746 w 2286594"/>
              <a:gd name="connsiteY0" fmla="*/ 943233 h 4182379"/>
              <a:gd name="connsiteX1" fmla="*/ 0 w 2286594"/>
              <a:gd name="connsiteY1" fmla="*/ 288325 h 4182379"/>
              <a:gd name="connsiteX2" fmla="*/ 1577546 w 2286594"/>
              <a:gd name="connsiteY2" fmla="*/ 0 h 4182379"/>
              <a:gd name="connsiteX3" fmla="*/ 2286594 w 2286594"/>
              <a:gd name="connsiteY3" fmla="*/ 4182379 h 4182379"/>
              <a:gd name="connsiteX4" fmla="*/ 891746 w 2286594"/>
              <a:gd name="connsiteY4" fmla="*/ 943233 h 4182379"/>
              <a:gd name="connsiteX0" fmla="*/ 0 w 5997845"/>
              <a:gd name="connsiteY0" fmla="*/ 5220765 h 5220765"/>
              <a:gd name="connsiteX1" fmla="*/ 3711251 w 5997845"/>
              <a:gd name="connsiteY1" fmla="*/ 288325 h 5220765"/>
              <a:gd name="connsiteX2" fmla="*/ 5288797 w 5997845"/>
              <a:gd name="connsiteY2" fmla="*/ 0 h 5220765"/>
              <a:gd name="connsiteX3" fmla="*/ 5997845 w 5997845"/>
              <a:gd name="connsiteY3" fmla="*/ 4182379 h 5220765"/>
              <a:gd name="connsiteX4" fmla="*/ 0 w 5997845"/>
              <a:gd name="connsiteY4" fmla="*/ 5220765 h 5220765"/>
              <a:gd name="connsiteX0" fmla="*/ 0 w 5997845"/>
              <a:gd name="connsiteY0" fmla="*/ 5220765 h 5220765"/>
              <a:gd name="connsiteX1" fmla="*/ 7156 w 5997845"/>
              <a:gd name="connsiteY1" fmla="*/ 970251 h 5220765"/>
              <a:gd name="connsiteX2" fmla="*/ 5288797 w 5997845"/>
              <a:gd name="connsiteY2" fmla="*/ 0 h 5220765"/>
              <a:gd name="connsiteX3" fmla="*/ 5997845 w 5997845"/>
              <a:gd name="connsiteY3" fmla="*/ 4182379 h 5220765"/>
              <a:gd name="connsiteX4" fmla="*/ 0 w 5997845"/>
              <a:gd name="connsiteY4" fmla="*/ 5220765 h 5220765"/>
              <a:gd name="connsiteX0" fmla="*/ 20358 w 6018203"/>
              <a:gd name="connsiteY0" fmla="*/ 5220765 h 5220765"/>
              <a:gd name="connsiteX1" fmla="*/ 160 w 6018203"/>
              <a:gd name="connsiteY1" fmla="*/ 950713 h 5220765"/>
              <a:gd name="connsiteX2" fmla="*/ 5309155 w 6018203"/>
              <a:gd name="connsiteY2" fmla="*/ 0 h 5220765"/>
              <a:gd name="connsiteX3" fmla="*/ 6018203 w 6018203"/>
              <a:gd name="connsiteY3" fmla="*/ 4182379 h 5220765"/>
              <a:gd name="connsiteX4" fmla="*/ 20358 w 6018203"/>
              <a:gd name="connsiteY4" fmla="*/ 5220765 h 5220765"/>
              <a:gd name="connsiteX0" fmla="*/ 0 w 6025199"/>
              <a:gd name="connsiteY0" fmla="*/ 5252027 h 5252027"/>
              <a:gd name="connsiteX1" fmla="*/ 7156 w 6025199"/>
              <a:gd name="connsiteY1" fmla="*/ 950713 h 5252027"/>
              <a:gd name="connsiteX2" fmla="*/ 5316151 w 6025199"/>
              <a:gd name="connsiteY2" fmla="*/ 0 h 5252027"/>
              <a:gd name="connsiteX3" fmla="*/ 6025199 w 6025199"/>
              <a:gd name="connsiteY3" fmla="*/ 4182379 h 5252027"/>
              <a:gd name="connsiteX4" fmla="*/ 0 w 6025199"/>
              <a:gd name="connsiteY4" fmla="*/ 5252027 h 5252027"/>
              <a:gd name="connsiteX0" fmla="*/ 0 w 6048645"/>
              <a:gd name="connsiteY0" fmla="*/ 5252027 h 5252027"/>
              <a:gd name="connsiteX1" fmla="*/ 7156 w 6048645"/>
              <a:gd name="connsiteY1" fmla="*/ 950713 h 5252027"/>
              <a:gd name="connsiteX2" fmla="*/ 5316151 w 6048645"/>
              <a:gd name="connsiteY2" fmla="*/ 0 h 5252027"/>
              <a:gd name="connsiteX3" fmla="*/ 6048645 w 6048645"/>
              <a:gd name="connsiteY3" fmla="*/ 4162841 h 5252027"/>
              <a:gd name="connsiteX4" fmla="*/ 0 w 6048645"/>
              <a:gd name="connsiteY4" fmla="*/ 5252027 h 5252027"/>
              <a:gd name="connsiteX0" fmla="*/ 0 w 6052552"/>
              <a:gd name="connsiteY0" fmla="*/ 5252027 h 5252027"/>
              <a:gd name="connsiteX1" fmla="*/ 7156 w 6052552"/>
              <a:gd name="connsiteY1" fmla="*/ 950713 h 5252027"/>
              <a:gd name="connsiteX2" fmla="*/ 5316151 w 6052552"/>
              <a:gd name="connsiteY2" fmla="*/ 0 h 5252027"/>
              <a:gd name="connsiteX3" fmla="*/ 6052552 w 6052552"/>
              <a:gd name="connsiteY3" fmla="*/ 4158933 h 5252027"/>
              <a:gd name="connsiteX4" fmla="*/ 0 w 6052552"/>
              <a:gd name="connsiteY4" fmla="*/ 5252027 h 5252027"/>
              <a:gd name="connsiteX0" fmla="*/ 0 w 6052552"/>
              <a:gd name="connsiteY0" fmla="*/ 5259842 h 5259842"/>
              <a:gd name="connsiteX1" fmla="*/ 7156 w 6052552"/>
              <a:gd name="connsiteY1" fmla="*/ 958528 h 5259842"/>
              <a:gd name="connsiteX2" fmla="*/ 5320059 w 6052552"/>
              <a:gd name="connsiteY2" fmla="*/ 0 h 5259842"/>
              <a:gd name="connsiteX3" fmla="*/ 6052552 w 6052552"/>
              <a:gd name="connsiteY3" fmla="*/ 4166748 h 5259842"/>
              <a:gd name="connsiteX4" fmla="*/ 0 w 6052552"/>
              <a:gd name="connsiteY4" fmla="*/ 5259842 h 52598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2552" h="5259842">
                <a:moveTo>
                  <a:pt x="0" y="5259842"/>
                </a:moveTo>
                <a:cubicBezTo>
                  <a:pt x="2385" y="3843004"/>
                  <a:pt x="4771" y="2375366"/>
                  <a:pt x="7156" y="958528"/>
                </a:cubicBezTo>
                <a:lnTo>
                  <a:pt x="5320059" y="0"/>
                </a:lnTo>
                <a:lnTo>
                  <a:pt x="6052552" y="4166748"/>
                </a:lnTo>
                <a:lnTo>
                  <a:pt x="0" y="5259842"/>
                </a:lnTo>
                <a:close/>
              </a:path>
            </a:pathLst>
          </a:custGeom>
          <a:ln>
            <a:solidFill>
              <a:schemeClr val="bg1">
                <a:lumMod val="75000"/>
              </a:schemeClr>
            </a:solidFill>
          </a:ln>
        </p:spPr>
        <p:txBody>
          <a:bodyPr rtlCol="0" anchor="ctr" anchorCtr="0">
            <a:normAutofit/>
          </a:bodyPr>
          <a:lstStyle>
            <a:lvl1pPr marL="0" indent="0" algn="ctr">
              <a:buNone/>
              <a:defRPr sz="1400"/>
            </a:lvl1pPr>
          </a:lstStyle>
          <a:p>
            <a:pPr rtl="0"/>
            <a:r>
              <a:rPr lang="ru-RU" noProof="0"/>
              <a:t>Щелкните значок, чтобы добавить фото</a:t>
            </a:r>
          </a:p>
        </p:txBody>
      </p:sp>
      <p:sp>
        <p:nvSpPr>
          <p:cNvPr id="35" name="Текст 34">
            <a:extLst>
              <a:ext uri="{FF2B5EF4-FFF2-40B4-BE49-F238E27FC236}">
                <a16:creationId xmlns:a16="http://schemas.microsoft.com/office/drawing/2014/main" id="{D53A16E5-EEB1-409A-9BF4-71F08DF7BF95}"/>
              </a:ext>
            </a:extLst>
          </p:cNvPr>
          <p:cNvSpPr>
            <a:spLocks noGrp="1"/>
          </p:cNvSpPr>
          <p:nvPr>
            <p:ph type="body" sz="quarter" idx="14"/>
          </p:nvPr>
        </p:nvSpPr>
        <p:spPr>
          <a:xfrm rot="720000">
            <a:off x="8526498" y="4052877"/>
            <a:ext cx="3689627" cy="642938"/>
          </a:xfrm>
        </p:spPr>
        <p:txBody>
          <a:bodyPr rtlCol="0" anchor="ctr" anchorCtr="0">
            <a:noAutofit/>
          </a:bodyPr>
          <a:lstStyle>
            <a:lvl1pPr marL="0" indent="0">
              <a:buNone/>
              <a:defRPr sz="2600" b="1">
                <a:solidFill>
                  <a:schemeClr val="bg1"/>
                </a:solidFill>
              </a:defRPr>
            </a:lvl1pPr>
            <a:lvl2pPr marL="457200" indent="0">
              <a:buNone/>
              <a:defRPr sz="2600">
                <a:solidFill>
                  <a:schemeClr val="bg1"/>
                </a:solidFill>
              </a:defRPr>
            </a:lvl2pPr>
            <a:lvl3pPr marL="914400" indent="0">
              <a:buNone/>
              <a:defRPr sz="2600">
                <a:solidFill>
                  <a:schemeClr val="bg1"/>
                </a:solidFill>
              </a:defRPr>
            </a:lvl3pPr>
            <a:lvl4pPr marL="1371600" indent="0">
              <a:buNone/>
              <a:defRPr sz="2600">
                <a:solidFill>
                  <a:schemeClr val="bg1"/>
                </a:solidFill>
              </a:defRPr>
            </a:lvl4pPr>
            <a:lvl5pPr marL="1828800" indent="0">
              <a:buNone/>
              <a:defRPr sz="2600">
                <a:solidFill>
                  <a:schemeClr val="bg1"/>
                </a:solidFill>
              </a:defRPr>
            </a:lvl5pPr>
          </a:lstStyle>
          <a:p>
            <a:pPr lvl="0" rtl="0"/>
            <a:r>
              <a:rPr lang="ru-RU" noProof="0" smtClean="0"/>
              <a:t>Образец текста</a:t>
            </a:r>
          </a:p>
        </p:txBody>
      </p:sp>
    </p:spTree>
    <p:extLst>
      <p:ext uri="{BB962C8B-B14F-4D97-AF65-F5344CB8AC3E}">
        <p14:creationId xmlns:p14="http://schemas.microsoft.com/office/powerpoint/2010/main" val="22561734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Титульный слайд">
    <p:spTree>
      <p:nvGrpSpPr>
        <p:cNvPr id="1" name=""/>
        <p:cNvGrpSpPr/>
        <p:nvPr/>
      </p:nvGrpSpPr>
      <p:grpSpPr>
        <a:xfrm>
          <a:off x="0" y="0"/>
          <a:ext cx="0" cy="0"/>
          <a:chOff x="0" y="0"/>
          <a:chExt cx="0" cy="0"/>
        </a:xfrm>
      </p:grpSpPr>
      <p:grpSp>
        <p:nvGrpSpPr>
          <p:cNvPr id="25" name="Графический объект 23">
            <a:extLst>
              <a:ext uri="{FF2B5EF4-FFF2-40B4-BE49-F238E27FC236}">
                <a16:creationId xmlns:a16="http://schemas.microsoft.com/office/drawing/2014/main" id="{47C3B2E9-ECBE-41AD-AEEB-38E82FC382A0}"/>
              </a:ext>
            </a:extLst>
          </p:cNvPr>
          <p:cNvGrpSpPr/>
          <p:nvPr/>
        </p:nvGrpSpPr>
        <p:grpSpPr>
          <a:xfrm>
            <a:off x="-12700" y="-12700"/>
            <a:ext cx="12212320" cy="6882130"/>
            <a:chOff x="-12700" y="-12700"/>
            <a:chExt cx="12212320" cy="6882130"/>
          </a:xfrm>
        </p:grpSpPr>
        <p:sp>
          <p:nvSpPr>
            <p:cNvPr id="38" name="Полилиния: Фигура 37">
              <a:extLst>
                <a:ext uri="{FF2B5EF4-FFF2-40B4-BE49-F238E27FC236}">
                  <a16:creationId xmlns:a16="http://schemas.microsoft.com/office/drawing/2014/main" id="{FD75D72D-60C9-4FC2-B3B6-BBC407A1E87C}"/>
                </a:ext>
              </a:extLst>
            </p:cNvPr>
            <p:cNvSpPr/>
            <p:nvPr/>
          </p:nvSpPr>
          <p:spPr>
            <a:xfrm>
              <a:off x="6134100" y="2558390"/>
              <a:ext cx="6057900" cy="2717800"/>
            </a:xfrm>
            <a:custGeom>
              <a:avLst/>
              <a:gdLst>
                <a:gd name="connsiteX0" fmla="*/ 12700 w 6057900"/>
                <a:gd name="connsiteY0" fmla="*/ 1852320 h 2717800"/>
                <a:gd name="connsiteX1" fmla="*/ 6055360 w 6057900"/>
                <a:gd name="connsiteY1" fmla="*/ 2705760 h 2717800"/>
                <a:gd name="connsiteX2" fmla="*/ 6055360 w 6057900"/>
                <a:gd name="connsiteY2" fmla="*/ 664870 h 2717800"/>
                <a:gd name="connsiteX3" fmla="*/ 486410 w 6057900"/>
                <a:gd name="connsiteY3" fmla="*/ 33680 h 2717800"/>
                <a:gd name="connsiteX4" fmla="*/ 12700 w 6057900"/>
                <a:gd name="connsiteY4" fmla="*/ 1852320 h 2717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7900" h="2717800">
                  <a:moveTo>
                    <a:pt x="12700" y="1852320"/>
                  </a:moveTo>
                  <a:cubicBezTo>
                    <a:pt x="12700" y="1852320"/>
                    <a:pt x="1485900" y="1508150"/>
                    <a:pt x="6055360" y="2705760"/>
                  </a:cubicBezTo>
                  <a:lnTo>
                    <a:pt x="6055360" y="664870"/>
                  </a:lnTo>
                  <a:cubicBezTo>
                    <a:pt x="2434590" y="-165710"/>
                    <a:pt x="486410" y="33680"/>
                    <a:pt x="486410" y="33680"/>
                  </a:cubicBezTo>
                  <a:lnTo>
                    <a:pt x="12700" y="1852320"/>
                  </a:lnTo>
                  <a:close/>
                </a:path>
              </a:pathLst>
            </a:custGeom>
            <a:gradFill>
              <a:gsLst>
                <a:gs pos="0">
                  <a:schemeClr val="accent2">
                    <a:alpha val="5000"/>
                  </a:schemeClr>
                </a:gs>
                <a:gs pos="100000">
                  <a:schemeClr val="accent1">
                    <a:alpha val="40000"/>
                  </a:schemeClr>
                </a:gs>
              </a:gsLst>
              <a:lin ang="1080000" scaled="0"/>
            </a:gradFill>
            <a:ln w="12700" cap="flat">
              <a:noFill/>
              <a:prstDash val="solid"/>
              <a:miter/>
            </a:ln>
          </p:spPr>
          <p:txBody>
            <a:bodyPr rtlCol="0" anchor="ctr"/>
            <a:lstStyle/>
            <a:p>
              <a:pPr rtl="0"/>
              <a:endParaRPr lang="ru-RU" noProof="0"/>
            </a:p>
          </p:txBody>
        </p:sp>
        <p:sp>
          <p:nvSpPr>
            <p:cNvPr id="40" name="Полилиния: Фигура 39">
              <a:extLst>
                <a:ext uri="{FF2B5EF4-FFF2-40B4-BE49-F238E27FC236}">
                  <a16:creationId xmlns:a16="http://schemas.microsoft.com/office/drawing/2014/main" id="{6DDD47AF-7D6B-4DDA-844C-9F41D60507B7}"/>
                </a:ext>
              </a:extLst>
            </p:cNvPr>
            <p:cNvSpPr/>
            <p:nvPr/>
          </p:nvSpPr>
          <p:spPr>
            <a:xfrm>
              <a:off x="5767070" y="5688330"/>
              <a:ext cx="1130300" cy="1181100"/>
            </a:xfrm>
            <a:custGeom>
              <a:avLst/>
              <a:gdLst>
                <a:gd name="connsiteX0" fmla="*/ 1127760 w 1130300"/>
                <a:gd name="connsiteY0" fmla="*/ 12700 h 1181100"/>
                <a:gd name="connsiteX1" fmla="*/ 1127760 w 1130300"/>
                <a:gd name="connsiteY1" fmla="*/ 12700 h 1181100"/>
                <a:gd name="connsiteX2" fmla="*/ 547370 w 1130300"/>
                <a:gd name="connsiteY2" fmla="*/ 491490 h 1181100"/>
                <a:gd name="connsiteX3" fmla="*/ 12700 w 1130300"/>
                <a:gd name="connsiteY3" fmla="*/ 1169670 h 1181100"/>
                <a:gd name="connsiteX4" fmla="*/ 435610 w 1130300"/>
                <a:gd name="connsiteY4" fmla="*/ 1169670 h 1181100"/>
                <a:gd name="connsiteX5" fmla="*/ 835660 w 1130300"/>
                <a:gd name="connsiteY5" fmla="*/ 670560 h 1181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30300" h="1181100">
                  <a:moveTo>
                    <a:pt x="1127760" y="12700"/>
                  </a:moveTo>
                  <a:lnTo>
                    <a:pt x="1127760" y="12700"/>
                  </a:lnTo>
                  <a:lnTo>
                    <a:pt x="547370" y="491490"/>
                  </a:lnTo>
                  <a:lnTo>
                    <a:pt x="12700" y="1169670"/>
                  </a:lnTo>
                  <a:lnTo>
                    <a:pt x="435610" y="1169670"/>
                  </a:lnTo>
                  <a:lnTo>
                    <a:pt x="835660" y="670560"/>
                  </a:lnTo>
                  <a:close/>
                </a:path>
              </a:pathLst>
            </a:custGeom>
            <a:gradFill>
              <a:gsLst>
                <a:gs pos="100000">
                  <a:schemeClr val="accent3">
                    <a:alpha val="20000"/>
                  </a:schemeClr>
                </a:gs>
                <a:gs pos="0">
                  <a:schemeClr val="accent3">
                    <a:alpha val="5000"/>
                  </a:schemeClr>
                </a:gs>
              </a:gsLst>
              <a:lin ang="7440000" scaled="0"/>
            </a:gradFill>
            <a:ln w="12700" cap="flat">
              <a:noFill/>
              <a:prstDash val="solid"/>
              <a:miter/>
            </a:ln>
          </p:spPr>
          <p:txBody>
            <a:bodyPr rtlCol="0" anchor="ctr"/>
            <a:lstStyle/>
            <a:p>
              <a:pPr rtl="0"/>
              <a:endParaRPr lang="ru-RU" noProof="0"/>
            </a:p>
          </p:txBody>
        </p:sp>
        <p:sp>
          <p:nvSpPr>
            <p:cNvPr id="41" name="Полилиния: Фигура 40">
              <a:extLst>
                <a:ext uri="{FF2B5EF4-FFF2-40B4-BE49-F238E27FC236}">
                  <a16:creationId xmlns:a16="http://schemas.microsoft.com/office/drawing/2014/main" id="{AB869A0C-2A0A-4F44-91DF-7D2812AC06CB}"/>
                </a:ext>
              </a:extLst>
            </p:cNvPr>
            <p:cNvSpPr/>
            <p:nvPr/>
          </p:nvSpPr>
          <p:spPr>
            <a:xfrm>
              <a:off x="-12700" y="492760"/>
              <a:ext cx="2692400" cy="762000"/>
            </a:xfrm>
            <a:custGeom>
              <a:avLst/>
              <a:gdLst>
                <a:gd name="connsiteX0" fmla="*/ 12700 w 2692400"/>
                <a:gd name="connsiteY0" fmla="*/ 429260 h 762000"/>
                <a:gd name="connsiteX1" fmla="*/ 12700 w 2692400"/>
                <a:gd name="connsiteY1" fmla="*/ 759460 h 762000"/>
                <a:gd name="connsiteX2" fmla="*/ 2044700 w 2692400"/>
                <a:gd name="connsiteY2" fmla="*/ 334010 h 762000"/>
                <a:gd name="connsiteX3" fmla="*/ 2689860 w 2692400"/>
                <a:gd name="connsiteY3" fmla="*/ 12700 h 762000"/>
                <a:gd name="connsiteX4" fmla="*/ 2689860 w 2692400"/>
                <a:gd name="connsiteY4" fmla="*/ 12700 h 762000"/>
                <a:gd name="connsiteX5" fmla="*/ 1936750 w 2692400"/>
                <a:gd name="connsiteY5" fmla="*/ 127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2400" h="762000">
                  <a:moveTo>
                    <a:pt x="12700" y="429260"/>
                  </a:moveTo>
                  <a:lnTo>
                    <a:pt x="12700" y="759460"/>
                  </a:lnTo>
                  <a:lnTo>
                    <a:pt x="2044700" y="334010"/>
                  </a:lnTo>
                  <a:lnTo>
                    <a:pt x="2689860" y="12700"/>
                  </a:lnTo>
                  <a:lnTo>
                    <a:pt x="2689860" y="12700"/>
                  </a:lnTo>
                  <a:lnTo>
                    <a:pt x="1936750" y="12700"/>
                  </a:lnTo>
                  <a:close/>
                </a:path>
              </a:pathLst>
            </a:custGeom>
            <a:gradFill>
              <a:gsLst>
                <a:gs pos="100000">
                  <a:schemeClr val="tx2">
                    <a:alpha val="20000"/>
                  </a:schemeClr>
                </a:gs>
                <a:gs pos="0">
                  <a:schemeClr val="tx2">
                    <a:alpha val="5000"/>
                  </a:schemeClr>
                </a:gs>
              </a:gsLst>
              <a:lin ang="9840000" scaled="0"/>
            </a:gradFill>
            <a:ln w="12700" cap="flat">
              <a:noFill/>
              <a:prstDash val="solid"/>
              <a:miter/>
            </a:ln>
          </p:spPr>
          <p:txBody>
            <a:bodyPr rtlCol="0" anchor="ctr"/>
            <a:lstStyle/>
            <a:p>
              <a:pPr rtl="0"/>
              <a:endParaRPr lang="ru-RU" noProof="0"/>
            </a:p>
          </p:txBody>
        </p:sp>
        <p:sp>
          <p:nvSpPr>
            <p:cNvPr id="36" name="Полилиния: Фигура 35">
              <a:extLst>
                <a:ext uri="{FF2B5EF4-FFF2-40B4-BE49-F238E27FC236}">
                  <a16:creationId xmlns:a16="http://schemas.microsoft.com/office/drawing/2014/main" id="{863DDEEC-D329-48E8-AB64-F011639C386A}"/>
                </a:ext>
              </a:extLst>
            </p:cNvPr>
            <p:cNvSpPr/>
            <p:nvPr/>
          </p:nvSpPr>
          <p:spPr>
            <a:xfrm>
              <a:off x="7642860" y="-12700"/>
              <a:ext cx="1282700" cy="1231900"/>
            </a:xfrm>
            <a:custGeom>
              <a:avLst/>
              <a:gdLst>
                <a:gd name="connsiteX0" fmla="*/ 12700 w 1282700"/>
                <a:gd name="connsiteY0" fmla="*/ 1226820 h 1231900"/>
                <a:gd name="connsiteX1" fmla="*/ 613410 w 1282700"/>
                <a:gd name="connsiteY1" fmla="*/ 773430 h 1231900"/>
                <a:gd name="connsiteX2" fmla="*/ 1270000 w 1282700"/>
                <a:gd name="connsiteY2" fmla="*/ 12700 h 1231900"/>
                <a:gd name="connsiteX3" fmla="*/ 831850 w 1282700"/>
                <a:gd name="connsiteY3" fmla="*/ 12700 h 1231900"/>
                <a:gd name="connsiteX4" fmla="*/ 334010 w 1282700"/>
                <a:gd name="connsiteY4" fmla="*/ 581660 h 12319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2700" h="1231900">
                  <a:moveTo>
                    <a:pt x="12700" y="1226820"/>
                  </a:moveTo>
                  <a:lnTo>
                    <a:pt x="613410" y="773430"/>
                  </a:lnTo>
                  <a:lnTo>
                    <a:pt x="1270000" y="12700"/>
                  </a:lnTo>
                  <a:lnTo>
                    <a:pt x="831850" y="12700"/>
                  </a:lnTo>
                  <a:lnTo>
                    <a:pt x="334010" y="581660"/>
                  </a:lnTo>
                  <a:close/>
                </a:path>
              </a:pathLst>
            </a:custGeom>
            <a:gradFill>
              <a:gsLst>
                <a:gs pos="100000">
                  <a:schemeClr val="bg2">
                    <a:alpha val="20000"/>
                  </a:schemeClr>
                </a:gs>
                <a:gs pos="0">
                  <a:schemeClr val="bg2">
                    <a:alpha val="5000"/>
                  </a:schemeClr>
                </a:gs>
              </a:gsLst>
              <a:lin ang="3120000" scaled="0"/>
            </a:gradFill>
            <a:ln w="12700" cap="flat">
              <a:noFill/>
              <a:prstDash val="solid"/>
              <a:miter/>
            </a:ln>
          </p:spPr>
          <p:txBody>
            <a:bodyPr rtlCol="0" anchor="ctr"/>
            <a:lstStyle/>
            <a:p>
              <a:pPr rtl="0"/>
              <a:endParaRPr lang="ru-RU" noProof="0"/>
            </a:p>
          </p:txBody>
        </p:sp>
        <p:sp>
          <p:nvSpPr>
            <p:cNvPr id="37" name="Полилиния: фигура 36">
              <a:extLst>
                <a:ext uri="{FF2B5EF4-FFF2-40B4-BE49-F238E27FC236}">
                  <a16:creationId xmlns:a16="http://schemas.microsoft.com/office/drawing/2014/main" id="{B7B80AAE-AECF-4ED8-AF96-F4934E33F6FD}"/>
                </a:ext>
              </a:extLst>
            </p:cNvPr>
            <p:cNvSpPr/>
            <p:nvPr/>
          </p:nvSpPr>
          <p:spPr>
            <a:xfrm>
              <a:off x="8820150" y="-12700"/>
              <a:ext cx="2349500" cy="1943100"/>
            </a:xfrm>
            <a:custGeom>
              <a:avLst/>
              <a:gdLst>
                <a:gd name="connsiteX0" fmla="*/ 12700 w 2349500"/>
                <a:gd name="connsiteY0" fmla="*/ 1560830 h 1943100"/>
                <a:gd name="connsiteX1" fmla="*/ 1536700 w 2349500"/>
                <a:gd name="connsiteY1" fmla="*/ 1941830 h 1943100"/>
                <a:gd name="connsiteX2" fmla="*/ 2346960 w 2349500"/>
                <a:gd name="connsiteY2" fmla="*/ 68580 h 1943100"/>
                <a:gd name="connsiteX3" fmla="*/ 1965960 w 2349500"/>
                <a:gd name="connsiteY3" fmla="*/ 12700 h 1943100"/>
                <a:gd name="connsiteX4" fmla="*/ 939800 w 2349500"/>
                <a:gd name="connsiteY4" fmla="*/ 12700 h 1943100"/>
                <a:gd name="connsiteX5" fmla="*/ 12700 w 2349500"/>
                <a:gd name="connsiteY5" fmla="*/ 1560830 h 1943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49500" h="1943100">
                  <a:moveTo>
                    <a:pt x="12700" y="1560830"/>
                  </a:moveTo>
                  <a:cubicBezTo>
                    <a:pt x="12700" y="1560830"/>
                    <a:pt x="1094740" y="1871980"/>
                    <a:pt x="1536700" y="1941830"/>
                  </a:cubicBezTo>
                  <a:cubicBezTo>
                    <a:pt x="2020570" y="1625600"/>
                    <a:pt x="2346960" y="68580"/>
                    <a:pt x="2346960" y="68580"/>
                  </a:cubicBezTo>
                  <a:cubicBezTo>
                    <a:pt x="2346960" y="68580"/>
                    <a:pt x="2222500" y="40640"/>
                    <a:pt x="1965960" y="12700"/>
                  </a:cubicBezTo>
                  <a:lnTo>
                    <a:pt x="939800" y="12700"/>
                  </a:lnTo>
                  <a:cubicBezTo>
                    <a:pt x="664210" y="1154430"/>
                    <a:pt x="12700" y="1560830"/>
                    <a:pt x="12700" y="1560830"/>
                  </a:cubicBezTo>
                  <a:close/>
                </a:path>
              </a:pathLst>
            </a:custGeom>
            <a:gradFill>
              <a:gsLst>
                <a:gs pos="0">
                  <a:schemeClr val="accent3">
                    <a:alpha val="40000"/>
                  </a:schemeClr>
                </a:gs>
                <a:gs pos="100000">
                  <a:schemeClr val="accent3">
                    <a:alpha val="5000"/>
                  </a:schemeClr>
                </a:gs>
              </a:gsLst>
              <a:lin ang="5940000" scaled="0"/>
            </a:gradFill>
            <a:ln w="12700" cap="flat">
              <a:noFill/>
              <a:prstDash val="solid"/>
              <a:miter/>
            </a:ln>
          </p:spPr>
          <p:txBody>
            <a:bodyPr rtlCol="0" anchor="ctr"/>
            <a:lstStyle/>
            <a:p>
              <a:pPr rtl="0"/>
              <a:endParaRPr lang="ru-RU" noProof="0"/>
            </a:p>
          </p:txBody>
        </p:sp>
        <p:sp>
          <p:nvSpPr>
            <p:cNvPr id="39" name="Полилиния: Фигура 38">
              <a:extLst>
                <a:ext uri="{FF2B5EF4-FFF2-40B4-BE49-F238E27FC236}">
                  <a16:creationId xmlns:a16="http://schemas.microsoft.com/office/drawing/2014/main" id="{DC335455-9900-4BAE-AB3E-1CA284A4BA15}"/>
                </a:ext>
              </a:extLst>
            </p:cNvPr>
            <p:cNvSpPr/>
            <p:nvPr/>
          </p:nvSpPr>
          <p:spPr>
            <a:xfrm>
              <a:off x="7265670" y="5240886"/>
              <a:ext cx="4927600" cy="1193800"/>
            </a:xfrm>
            <a:custGeom>
              <a:avLst/>
              <a:gdLst>
                <a:gd name="connsiteX0" fmla="*/ 204470 w 4927600"/>
                <a:gd name="connsiteY0" fmla="*/ 13105 h 1193800"/>
                <a:gd name="connsiteX1" fmla="*/ 12700 w 4927600"/>
                <a:gd name="connsiteY1" fmla="*/ 786535 h 1193800"/>
                <a:gd name="connsiteX2" fmla="*/ 4923790 w 4927600"/>
                <a:gd name="connsiteY2" fmla="*/ 1181505 h 1193800"/>
                <a:gd name="connsiteX3" fmla="*/ 4923790 w 4927600"/>
                <a:gd name="connsiteY3" fmla="*/ 366164 h 1193800"/>
                <a:gd name="connsiteX4" fmla="*/ 204470 w 4927600"/>
                <a:gd name="connsiteY4" fmla="*/ 13105 h 1193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27600" h="1193800">
                  <a:moveTo>
                    <a:pt x="204470" y="13105"/>
                  </a:moveTo>
                  <a:lnTo>
                    <a:pt x="12700" y="786535"/>
                  </a:lnTo>
                  <a:cubicBezTo>
                    <a:pt x="12700" y="786535"/>
                    <a:pt x="2622550" y="715414"/>
                    <a:pt x="4923790" y="1181505"/>
                  </a:cubicBezTo>
                  <a:lnTo>
                    <a:pt x="4923790" y="366164"/>
                  </a:lnTo>
                  <a:cubicBezTo>
                    <a:pt x="2410461" y="-13565"/>
                    <a:pt x="204470" y="13105"/>
                    <a:pt x="204470" y="13105"/>
                  </a:cubicBezTo>
                  <a:close/>
                </a:path>
              </a:pathLst>
            </a:custGeom>
            <a:gradFill>
              <a:gsLst>
                <a:gs pos="100000">
                  <a:schemeClr val="tx2">
                    <a:alpha val="40000"/>
                  </a:schemeClr>
                </a:gs>
                <a:gs pos="0">
                  <a:schemeClr val="tx2">
                    <a:alpha val="5000"/>
                  </a:schemeClr>
                </a:gs>
              </a:gsLst>
              <a:lin ang="900000" scaled="0"/>
            </a:gradFill>
            <a:ln w="12700" cap="flat">
              <a:noFill/>
              <a:prstDash val="solid"/>
              <a:miter/>
            </a:ln>
          </p:spPr>
          <p:txBody>
            <a:bodyPr rtlCol="0" anchor="ctr"/>
            <a:lstStyle/>
            <a:p>
              <a:pPr rtl="0"/>
              <a:endParaRPr lang="ru-RU" noProof="0"/>
            </a:p>
          </p:txBody>
        </p:sp>
        <p:sp>
          <p:nvSpPr>
            <p:cNvPr id="26" name="Полилиния: Фигура 25">
              <a:extLst>
                <a:ext uri="{FF2B5EF4-FFF2-40B4-BE49-F238E27FC236}">
                  <a16:creationId xmlns:a16="http://schemas.microsoft.com/office/drawing/2014/main" id="{7997994A-3EFC-4653-B5D9-345ADEF9A1E8}"/>
                </a:ext>
              </a:extLst>
            </p:cNvPr>
            <p:cNvSpPr/>
            <p:nvPr/>
          </p:nvSpPr>
          <p:spPr>
            <a:xfrm>
              <a:off x="0" y="4398010"/>
              <a:ext cx="6605059" cy="2459990"/>
            </a:xfrm>
            <a:custGeom>
              <a:avLst/>
              <a:gdLst>
                <a:gd name="connsiteX0" fmla="*/ 6399530 w 6616700"/>
                <a:gd name="connsiteY0" fmla="*/ 12700 h 2476500"/>
                <a:gd name="connsiteX1" fmla="*/ 12700 w 6616700"/>
                <a:gd name="connsiteY1" fmla="*/ 1666240 h 2476500"/>
                <a:gd name="connsiteX2" fmla="*/ 12700 w 6616700"/>
                <a:gd name="connsiteY2" fmla="*/ 2472690 h 2476500"/>
                <a:gd name="connsiteX3" fmla="*/ 1996440 w 6616700"/>
                <a:gd name="connsiteY3" fmla="*/ 2472690 h 2476500"/>
                <a:gd name="connsiteX4" fmla="*/ 6606540 w 6616700"/>
                <a:gd name="connsiteY4" fmla="*/ 1192530 h 2476500"/>
                <a:gd name="connsiteX5" fmla="*/ 6399530 w 6616700"/>
                <a:gd name="connsiteY5" fmla="*/ 12700 h 247650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57391 h 2459990"/>
                <a:gd name="connsiteX5" fmla="*/ 6386830 w 6605059"/>
                <a:gd name="connsiteY5" fmla="*/ 0 h 2459990"/>
                <a:gd name="connsiteX0" fmla="*/ 6386830 w 6605059"/>
                <a:gd name="connsiteY0" fmla="*/ 0 h 2459990"/>
                <a:gd name="connsiteX1" fmla="*/ 0 w 6605059"/>
                <a:gd name="connsiteY1" fmla="*/ 1653540 h 2459990"/>
                <a:gd name="connsiteX2" fmla="*/ 0 w 6605059"/>
                <a:gd name="connsiteY2" fmla="*/ 2459990 h 2459990"/>
                <a:gd name="connsiteX3" fmla="*/ 1983740 w 6605059"/>
                <a:gd name="connsiteY3" fmla="*/ 2459990 h 2459990"/>
                <a:gd name="connsiteX4" fmla="*/ 6605059 w 6605059"/>
                <a:gd name="connsiteY4" fmla="*/ 1148976 h 2459990"/>
                <a:gd name="connsiteX5" fmla="*/ 6386830 w 6605059"/>
                <a:gd name="connsiteY5" fmla="*/ 0 h 2459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05059" h="2459990">
                  <a:moveTo>
                    <a:pt x="6386830" y="0"/>
                  </a:moveTo>
                  <a:cubicBezTo>
                    <a:pt x="2965450" y="420370"/>
                    <a:pt x="524510" y="1424940"/>
                    <a:pt x="0" y="1653540"/>
                  </a:cubicBezTo>
                  <a:lnTo>
                    <a:pt x="0" y="2459990"/>
                  </a:lnTo>
                  <a:lnTo>
                    <a:pt x="1983740" y="2459990"/>
                  </a:lnTo>
                  <a:cubicBezTo>
                    <a:pt x="3195320" y="2000250"/>
                    <a:pt x="4846109" y="1442346"/>
                    <a:pt x="6605059" y="1148976"/>
                  </a:cubicBezTo>
                  <a:cubicBezTo>
                    <a:pt x="6526319" y="682886"/>
                    <a:pt x="6478270" y="457200"/>
                    <a:pt x="6386830" y="0"/>
                  </a:cubicBezTo>
                  <a:close/>
                </a:path>
              </a:pathLst>
            </a:custGeom>
            <a:gradFill>
              <a:gsLst>
                <a:gs pos="100000">
                  <a:schemeClr val="bg2">
                    <a:alpha val="40000"/>
                  </a:schemeClr>
                </a:gs>
                <a:gs pos="0">
                  <a:schemeClr val="accent5">
                    <a:alpha val="5000"/>
                  </a:schemeClr>
                </a:gs>
              </a:gsLst>
              <a:lin ang="540000" scaled="0"/>
            </a:gradFill>
            <a:ln w="12700" cap="flat">
              <a:noFill/>
              <a:prstDash val="solid"/>
              <a:miter/>
            </a:ln>
          </p:spPr>
          <p:txBody>
            <a:bodyPr rtlCol="0" anchor="ctr"/>
            <a:lstStyle/>
            <a:p>
              <a:pPr rtl="0"/>
              <a:endParaRPr lang="ru-RU" noProof="0"/>
            </a:p>
          </p:txBody>
        </p:sp>
        <p:sp>
          <p:nvSpPr>
            <p:cNvPr id="27" name="Полилиния: Фигура 26">
              <a:extLst>
                <a:ext uri="{FF2B5EF4-FFF2-40B4-BE49-F238E27FC236}">
                  <a16:creationId xmlns:a16="http://schemas.microsoft.com/office/drawing/2014/main" id="{F2CC930F-B5EF-486A-A896-75D6B8DDAD09}"/>
                </a:ext>
              </a:extLst>
            </p:cNvPr>
            <p:cNvSpPr/>
            <p:nvPr/>
          </p:nvSpPr>
          <p:spPr>
            <a:xfrm>
              <a:off x="-12700" y="741680"/>
              <a:ext cx="6629400" cy="5981700"/>
            </a:xfrm>
            <a:custGeom>
              <a:avLst/>
              <a:gdLst>
                <a:gd name="connsiteX0" fmla="*/ 5783580 w 6629400"/>
                <a:gd name="connsiteY0" fmla="*/ 12700 h 5981700"/>
                <a:gd name="connsiteX1" fmla="*/ 12700 w 6629400"/>
                <a:gd name="connsiteY1" fmla="*/ 1029970 h 5981700"/>
                <a:gd name="connsiteX2" fmla="*/ 12700 w 6629400"/>
                <a:gd name="connsiteY2" fmla="*/ 5971540 h 5981700"/>
                <a:gd name="connsiteX3" fmla="*/ 6620510 w 6629400"/>
                <a:gd name="connsiteY3" fmla="*/ 4806950 h 5981700"/>
              </a:gdLst>
              <a:ahLst/>
              <a:cxnLst>
                <a:cxn ang="0">
                  <a:pos x="connsiteX0" y="connsiteY0"/>
                </a:cxn>
                <a:cxn ang="0">
                  <a:pos x="connsiteX1" y="connsiteY1"/>
                </a:cxn>
                <a:cxn ang="0">
                  <a:pos x="connsiteX2" y="connsiteY2"/>
                </a:cxn>
                <a:cxn ang="0">
                  <a:pos x="connsiteX3" y="connsiteY3"/>
                </a:cxn>
              </a:cxnLst>
              <a:rect l="l" t="t" r="r" b="b"/>
              <a:pathLst>
                <a:path w="6629400" h="5981700">
                  <a:moveTo>
                    <a:pt x="5783580" y="12700"/>
                  </a:moveTo>
                  <a:lnTo>
                    <a:pt x="12700" y="1029970"/>
                  </a:lnTo>
                  <a:lnTo>
                    <a:pt x="12700" y="5971540"/>
                  </a:lnTo>
                  <a:lnTo>
                    <a:pt x="6620510" y="4806950"/>
                  </a:lnTo>
                  <a:close/>
                </a:path>
              </a:pathLst>
            </a:custGeom>
            <a:gradFill flip="none" rotWithShape="1">
              <a:gsLst>
                <a:gs pos="0">
                  <a:schemeClr val="bg2"/>
                </a:gs>
                <a:gs pos="100000">
                  <a:schemeClr val="accent5"/>
                </a:gs>
              </a:gsLst>
              <a:lin ang="2700000" scaled="0"/>
              <a:tileRect/>
            </a:gradFill>
            <a:ln w="12700" cap="flat">
              <a:noFill/>
              <a:prstDash val="solid"/>
              <a:miter/>
            </a:ln>
          </p:spPr>
          <p:txBody>
            <a:bodyPr rtlCol="0" anchor="ctr"/>
            <a:lstStyle/>
            <a:p>
              <a:pPr rtl="0"/>
              <a:endParaRPr lang="ru-RU" noProof="0"/>
            </a:p>
          </p:txBody>
        </p:sp>
        <p:sp>
          <p:nvSpPr>
            <p:cNvPr id="28" name="Полилиния: Фигура 27">
              <a:extLst>
                <a:ext uri="{FF2B5EF4-FFF2-40B4-BE49-F238E27FC236}">
                  <a16:creationId xmlns:a16="http://schemas.microsoft.com/office/drawing/2014/main" id="{791B94BC-A2EC-4D50-B423-764E53B13BE7}"/>
                </a:ext>
              </a:extLst>
            </p:cNvPr>
            <p:cNvSpPr/>
            <p:nvPr/>
          </p:nvSpPr>
          <p:spPr>
            <a:xfrm>
              <a:off x="7533640" y="-12700"/>
              <a:ext cx="1676400" cy="1549400"/>
            </a:xfrm>
            <a:custGeom>
              <a:avLst/>
              <a:gdLst>
                <a:gd name="connsiteX0" fmla="*/ 1123950 w 1676400"/>
                <a:gd name="connsiteY0" fmla="*/ 12700 h 1549400"/>
                <a:gd name="connsiteX1" fmla="*/ 12700 w 1676400"/>
                <a:gd name="connsiteY1" fmla="*/ 1268730 h 1549400"/>
                <a:gd name="connsiteX2" fmla="*/ 320040 w 1676400"/>
                <a:gd name="connsiteY2" fmla="*/ 1541780 h 1549400"/>
                <a:gd name="connsiteX3" fmla="*/ 1672590 w 1676400"/>
                <a:gd name="connsiteY3" fmla="*/ 12700 h 1549400"/>
              </a:gdLst>
              <a:ahLst/>
              <a:cxnLst>
                <a:cxn ang="0">
                  <a:pos x="connsiteX0" y="connsiteY0"/>
                </a:cxn>
                <a:cxn ang="0">
                  <a:pos x="connsiteX1" y="connsiteY1"/>
                </a:cxn>
                <a:cxn ang="0">
                  <a:pos x="connsiteX2" y="connsiteY2"/>
                </a:cxn>
                <a:cxn ang="0">
                  <a:pos x="connsiteX3" y="connsiteY3"/>
                </a:cxn>
              </a:cxnLst>
              <a:rect l="l" t="t" r="r" b="b"/>
              <a:pathLst>
                <a:path w="1676400" h="1549400">
                  <a:moveTo>
                    <a:pt x="1123950" y="12700"/>
                  </a:moveTo>
                  <a:lnTo>
                    <a:pt x="12700" y="1268730"/>
                  </a:lnTo>
                  <a:lnTo>
                    <a:pt x="320040" y="1541780"/>
                  </a:lnTo>
                  <a:lnTo>
                    <a:pt x="1672590" y="12700"/>
                  </a:lnTo>
                  <a:close/>
                </a:path>
              </a:pathLst>
            </a:custGeom>
            <a:blipFill>
              <a:blip r:embed="rId2"/>
              <a:srcRect/>
              <a:stretch>
                <a:fillRect l="8684" t="-98206" r="-65455" b="7644"/>
              </a:stretch>
            </a:blipFill>
            <a:ln w="12700" cap="flat">
              <a:noFill/>
              <a:prstDash val="solid"/>
              <a:miter/>
            </a:ln>
          </p:spPr>
          <p:txBody>
            <a:bodyPr rtlCol="0" anchor="ctr"/>
            <a:lstStyle/>
            <a:p>
              <a:pPr rtl="0"/>
              <a:endParaRPr lang="ru-RU" noProof="0"/>
            </a:p>
          </p:txBody>
        </p:sp>
        <p:sp>
          <p:nvSpPr>
            <p:cNvPr id="29" name="Полилиния: Фигура 28">
              <a:extLst>
                <a:ext uri="{FF2B5EF4-FFF2-40B4-BE49-F238E27FC236}">
                  <a16:creationId xmlns:a16="http://schemas.microsoft.com/office/drawing/2014/main" id="{5D578B85-2A30-4840-8B68-DDDE2A2DF6B6}"/>
                </a:ext>
              </a:extLst>
            </p:cNvPr>
            <p:cNvSpPr/>
            <p:nvPr/>
          </p:nvSpPr>
          <p:spPr>
            <a:xfrm>
              <a:off x="-12700" y="431800"/>
              <a:ext cx="2921000" cy="1041400"/>
            </a:xfrm>
            <a:custGeom>
              <a:avLst/>
              <a:gdLst>
                <a:gd name="connsiteX0" fmla="*/ 12700 w 2921000"/>
                <a:gd name="connsiteY0" fmla="*/ 1031240 h 1041400"/>
                <a:gd name="connsiteX1" fmla="*/ 2912110 w 2921000"/>
                <a:gd name="connsiteY1" fmla="*/ 415290 h 1041400"/>
                <a:gd name="connsiteX2" fmla="*/ 2827020 w 2921000"/>
                <a:gd name="connsiteY2" fmla="*/ 12700 h 1041400"/>
                <a:gd name="connsiteX3" fmla="*/ 12700 w 2921000"/>
                <a:gd name="connsiteY3" fmla="*/ 610870 h 1041400"/>
              </a:gdLst>
              <a:ahLst/>
              <a:cxnLst>
                <a:cxn ang="0">
                  <a:pos x="connsiteX0" y="connsiteY0"/>
                </a:cxn>
                <a:cxn ang="0">
                  <a:pos x="connsiteX1" y="connsiteY1"/>
                </a:cxn>
                <a:cxn ang="0">
                  <a:pos x="connsiteX2" y="connsiteY2"/>
                </a:cxn>
                <a:cxn ang="0">
                  <a:pos x="connsiteX3" y="connsiteY3"/>
                </a:cxn>
              </a:cxnLst>
              <a:rect l="l" t="t" r="r" b="b"/>
              <a:pathLst>
                <a:path w="2921000" h="1041400">
                  <a:moveTo>
                    <a:pt x="12700" y="1031240"/>
                  </a:moveTo>
                  <a:lnTo>
                    <a:pt x="2912110" y="415290"/>
                  </a:lnTo>
                  <a:lnTo>
                    <a:pt x="2827020" y="12700"/>
                  </a:lnTo>
                  <a:lnTo>
                    <a:pt x="12700" y="610870"/>
                  </a:lnTo>
                  <a:close/>
                </a:path>
              </a:pathLst>
            </a:custGeom>
            <a:blipFill>
              <a:blip r:embed="rId3"/>
              <a:srcRect/>
              <a:stretch>
                <a:fillRect l="-32063" t="15838" r="1073" b="-15838"/>
              </a:stretch>
            </a:blipFill>
            <a:ln w="12700" cap="flat">
              <a:noFill/>
              <a:prstDash val="solid"/>
              <a:miter/>
            </a:ln>
          </p:spPr>
          <p:txBody>
            <a:bodyPr rtlCol="0" anchor="ctr"/>
            <a:lstStyle/>
            <a:p>
              <a:pPr rtl="0"/>
              <a:endParaRPr lang="ru-RU" noProof="0"/>
            </a:p>
          </p:txBody>
        </p:sp>
        <p:sp>
          <p:nvSpPr>
            <p:cNvPr id="30" name="Полилиния: Фигура 29">
              <a:extLst>
                <a:ext uri="{FF2B5EF4-FFF2-40B4-BE49-F238E27FC236}">
                  <a16:creationId xmlns:a16="http://schemas.microsoft.com/office/drawing/2014/main" id="{9E87D68E-7B06-4D4A-BAE3-650770DBFBE6}"/>
                </a:ext>
              </a:extLst>
            </p:cNvPr>
            <p:cNvSpPr/>
            <p:nvPr/>
          </p:nvSpPr>
          <p:spPr>
            <a:xfrm>
              <a:off x="5916930" y="5568950"/>
              <a:ext cx="1358900" cy="1295400"/>
            </a:xfrm>
            <a:custGeom>
              <a:avLst/>
              <a:gdLst>
                <a:gd name="connsiteX0" fmla="*/ 12700 w 1358900"/>
                <a:gd name="connsiteY0" fmla="*/ 1289050 h 1295400"/>
                <a:gd name="connsiteX1" fmla="*/ 538480 w 1358900"/>
                <a:gd name="connsiteY1" fmla="*/ 1289050 h 1295400"/>
                <a:gd name="connsiteX2" fmla="*/ 1350010 w 1358900"/>
                <a:gd name="connsiteY2" fmla="*/ 269240 h 1295400"/>
                <a:gd name="connsiteX3" fmla="*/ 1028700 w 1358900"/>
                <a:gd name="connsiteY3" fmla="*/ 12700 h 1295400"/>
              </a:gdLst>
              <a:ahLst/>
              <a:cxnLst>
                <a:cxn ang="0">
                  <a:pos x="connsiteX0" y="connsiteY0"/>
                </a:cxn>
                <a:cxn ang="0">
                  <a:pos x="connsiteX1" y="connsiteY1"/>
                </a:cxn>
                <a:cxn ang="0">
                  <a:pos x="connsiteX2" y="connsiteY2"/>
                </a:cxn>
                <a:cxn ang="0">
                  <a:pos x="connsiteX3" y="connsiteY3"/>
                </a:cxn>
              </a:cxnLst>
              <a:rect l="l" t="t" r="r" b="b"/>
              <a:pathLst>
                <a:path w="1358900" h="1295400">
                  <a:moveTo>
                    <a:pt x="12700" y="1289050"/>
                  </a:moveTo>
                  <a:lnTo>
                    <a:pt x="538480" y="1289050"/>
                  </a:lnTo>
                  <a:lnTo>
                    <a:pt x="1350010" y="269240"/>
                  </a:lnTo>
                  <a:lnTo>
                    <a:pt x="1028700" y="12700"/>
                  </a:lnTo>
                  <a:close/>
                </a:path>
              </a:pathLst>
            </a:custGeom>
            <a:blipFill>
              <a:blip r:embed="rId4"/>
              <a:srcRect/>
              <a:stretch>
                <a:fillRect l="-121206" t="11183" r="13010" b="-182361"/>
              </a:stretch>
            </a:blipFill>
            <a:ln w="12700" cap="flat">
              <a:noFill/>
              <a:prstDash val="solid"/>
              <a:miter/>
            </a:ln>
          </p:spPr>
          <p:txBody>
            <a:bodyPr rtlCol="0" anchor="ctr"/>
            <a:lstStyle/>
            <a:p>
              <a:pPr rtl="0"/>
              <a:endParaRPr lang="ru-RU" noProof="0"/>
            </a:p>
          </p:txBody>
        </p:sp>
        <p:sp>
          <p:nvSpPr>
            <p:cNvPr id="31" name="Полилиния: Фигура 30">
              <a:extLst>
                <a:ext uri="{FF2B5EF4-FFF2-40B4-BE49-F238E27FC236}">
                  <a16:creationId xmlns:a16="http://schemas.microsoft.com/office/drawing/2014/main" id="{70744E0D-4320-4203-ABA0-DC9D0B329E16}"/>
                </a:ext>
              </a:extLst>
            </p:cNvPr>
            <p:cNvSpPr/>
            <p:nvPr/>
          </p:nvSpPr>
          <p:spPr>
            <a:xfrm>
              <a:off x="7754620" y="4657090"/>
              <a:ext cx="4445000" cy="1765300"/>
            </a:xfrm>
            <a:custGeom>
              <a:avLst/>
              <a:gdLst>
                <a:gd name="connsiteX0" fmla="*/ 187961 w 4445000"/>
                <a:gd name="connsiteY0" fmla="*/ 12700 h 1765300"/>
                <a:gd name="connsiteX1" fmla="*/ 12700 w 4445000"/>
                <a:gd name="connsiteY1" fmla="*/ 859790 h 1765300"/>
                <a:gd name="connsiteX2" fmla="*/ 4434840 w 4445000"/>
                <a:gd name="connsiteY2" fmla="*/ 1753870 h 1765300"/>
                <a:gd name="connsiteX3" fmla="*/ 4434840 w 4445000"/>
                <a:gd name="connsiteY3" fmla="*/ 871220 h 1765300"/>
              </a:gdLst>
              <a:ahLst/>
              <a:cxnLst>
                <a:cxn ang="0">
                  <a:pos x="connsiteX0" y="connsiteY0"/>
                </a:cxn>
                <a:cxn ang="0">
                  <a:pos x="connsiteX1" y="connsiteY1"/>
                </a:cxn>
                <a:cxn ang="0">
                  <a:pos x="connsiteX2" y="connsiteY2"/>
                </a:cxn>
                <a:cxn ang="0">
                  <a:pos x="connsiteX3" y="connsiteY3"/>
                </a:cxn>
              </a:cxnLst>
              <a:rect l="l" t="t" r="r" b="b"/>
              <a:pathLst>
                <a:path w="4445000" h="1765300">
                  <a:moveTo>
                    <a:pt x="187961" y="12700"/>
                  </a:moveTo>
                  <a:lnTo>
                    <a:pt x="12700" y="859790"/>
                  </a:lnTo>
                  <a:lnTo>
                    <a:pt x="4434840" y="1753870"/>
                  </a:lnTo>
                  <a:lnTo>
                    <a:pt x="4434840" y="871220"/>
                  </a:lnTo>
                  <a:close/>
                </a:path>
              </a:pathLst>
            </a:custGeom>
            <a:gradFill>
              <a:gsLst>
                <a:gs pos="100000">
                  <a:schemeClr val="tx1"/>
                </a:gs>
                <a:gs pos="0">
                  <a:schemeClr val="tx2"/>
                </a:gs>
              </a:gsLst>
              <a:lin ang="900000" scaled="0"/>
            </a:gradFill>
            <a:ln w="12700" cap="flat">
              <a:noFill/>
              <a:prstDash val="solid"/>
              <a:miter/>
            </a:ln>
          </p:spPr>
          <p:txBody>
            <a:bodyPr rtlCol="0" anchor="ctr"/>
            <a:lstStyle/>
            <a:p>
              <a:pPr rtl="0"/>
              <a:endParaRPr lang="ru-RU" noProof="0"/>
            </a:p>
          </p:txBody>
        </p:sp>
        <p:sp>
          <p:nvSpPr>
            <p:cNvPr id="32" name="Полилиния: Фигура 31">
              <a:extLst>
                <a:ext uri="{FF2B5EF4-FFF2-40B4-BE49-F238E27FC236}">
                  <a16:creationId xmlns:a16="http://schemas.microsoft.com/office/drawing/2014/main" id="{388CFBA9-D870-41CC-A059-97970304A115}"/>
                </a:ext>
              </a:extLst>
            </p:cNvPr>
            <p:cNvSpPr/>
            <p:nvPr/>
          </p:nvSpPr>
          <p:spPr>
            <a:xfrm>
              <a:off x="6718300" y="1951990"/>
              <a:ext cx="5473700" cy="3289300"/>
            </a:xfrm>
            <a:custGeom>
              <a:avLst/>
              <a:gdLst>
                <a:gd name="connsiteX0" fmla="*/ 5471160 w 5473700"/>
                <a:gd name="connsiteY0" fmla="*/ 1239520 h 3289300"/>
                <a:gd name="connsiteX1" fmla="*/ 513080 w 5473700"/>
                <a:gd name="connsiteY1" fmla="*/ 12700 h 3289300"/>
                <a:gd name="connsiteX2" fmla="*/ 12700 w 5473700"/>
                <a:gd name="connsiteY2" fmla="*/ 1934210 h 3289300"/>
                <a:gd name="connsiteX3" fmla="*/ 5471160 w 5473700"/>
                <a:gd name="connsiteY3" fmla="*/ 3285490 h 3289300"/>
              </a:gdLst>
              <a:ahLst/>
              <a:cxnLst>
                <a:cxn ang="0">
                  <a:pos x="connsiteX0" y="connsiteY0"/>
                </a:cxn>
                <a:cxn ang="0">
                  <a:pos x="connsiteX1" y="connsiteY1"/>
                </a:cxn>
                <a:cxn ang="0">
                  <a:pos x="connsiteX2" y="connsiteY2"/>
                </a:cxn>
                <a:cxn ang="0">
                  <a:pos x="connsiteX3" y="connsiteY3"/>
                </a:cxn>
              </a:cxnLst>
              <a:rect l="l" t="t" r="r" b="b"/>
              <a:pathLst>
                <a:path w="5473700" h="3289300">
                  <a:moveTo>
                    <a:pt x="5471160" y="1239520"/>
                  </a:moveTo>
                  <a:lnTo>
                    <a:pt x="513080" y="12700"/>
                  </a:lnTo>
                  <a:lnTo>
                    <a:pt x="12700" y="1934210"/>
                  </a:lnTo>
                  <a:lnTo>
                    <a:pt x="5471160" y="3285490"/>
                  </a:lnTo>
                  <a:close/>
                </a:path>
              </a:pathLst>
            </a:custGeom>
            <a:gradFill>
              <a:gsLst>
                <a:gs pos="100000">
                  <a:schemeClr val="accent2"/>
                </a:gs>
                <a:gs pos="0">
                  <a:schemeClr val="accent1"/>
                </a:gs>
              </a:gsLst>
              <a:lin ang="10440000" scaled="0"/>
            </a:gradFill>
            <a:ln w="12700" cap="flat">
              <a:noFill/>
              <a:prstDash val="solid"/>
              <a:miter/>
            </a:ln>
          </p:spPr>
          <p:txBody>
            <a:bodyPr rtlCol="0" anchor="ctr"/>
            <a:lstStyle/>
            <a:p>
              <a:pPr rtl="0"/>
              <a:endParaRPr lang="ru-RU" noProof="0"/>
            </a:p>
          </p:txBody>
        </p:sp>
        <p:sp>
          <p:nvSpPr>
            <p:cNvPr id="33" name="Полилиния: Фигура 32">
              <a:extLst>
                <a:ext uri="{FF2B5EF4-FFF2-40B4-BE49-F238E27FC236}">
                  <a16:creationId xmlns:a16="http://schemas.microsoft.com/office/drawing/2014/main" id="{6A242F88-3014-41DD-BA5C-BEE53C5FBC5C}"/>
                </a:ext>
              </a:extLst>
            </p:cNvPr>
            <p:cNvSpPr/>
            <p:nvPr/>
          </p:nvSpPr>
          <p:spPr>
            <a:xfrm>
              <a:off x="-12700" y="1065530"/>
              <a:ext cx="6286500" cy="5397500"/>
            </a:xfrm>
            <a:custGeom>
              <a:avLst/>
              <a:gdLst>
                <a:gd name="connsiteX0" fmla="*/ 12700 w 6286500"/>
                <a:gd name="connsiteY0" fmla="*/ 1008380 h 5397500"/>
                <a:gd name="connsiteX1" fmla="*/ 12700 w 6286500"/>
                <a:gd name="connsiteY1" fmla="*/ 1046480 h 5397500"/>
                <a:gd name="connsiteX2" fmla="*/ 5509260 w 6286500"/>
                <a:gd name="connsiteY2" fmla="*/ 57150 h 5397500"/>
                <a:gd name="connsiteX3" fmla="*/ 6238240 w 6286500"/>
                <a:gd name="connsiteY3" fmla="*/ 4236720 h 5397500"/>
                <a:gd name="connsiteX4" fmla="*/ 12700 w 6286500"/>
                <a:gd name="connsiteY4" fmla="*/ 5356860 h 5397500"/>
                <a:gd name="connsiteX5" fmla="*/ 12700 w 6286500"/>
                <a:gd name="connsiteY5" fmla="*/ 5394960 h 5397500"/>
                <a:gd name="connsiteX6" fmla="*/ 6263640 w 6286500"/>
                <a:gd name="connsiteY6" fmla="*/ 4271010 h 5397500"/>
                <a:gd name="connsiteX7" fmla="*/ 6282690 w 6286500"/>
                <a:gd name="connsiteY7" fmla="*/ 4267200 h 5397500"/>
                <a:gd name="connsiteX8" fmla="*/ 5541010 w 6286500"/>
                <a:gd name="connsiteY8" fmla="*/ 12700 h 5397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86500" h="5397500">
                  <a:moveTo>
                    <a:pt x="12700" y="1008380"/>
                  </a:moveTo>
                  <a:lnTo>
                    <a:pt x="12700" y="1046480"/>
                  </a:lnTo>
                  <a:lnTo>
                    <a:pt x="5509260" y="57150"/>
                  </a:lnTo>
                  <a:lnTo>
                    <a:pt x="6238240" y="4236720"/>
                  </a:lnTo>
                  <a:lnTo>
                    <a:pt x="12700" y="5356860"/>
                  </a:lnTo>
                  <a:lnTo>
                    <a:pt x="12700" y="5394960"/>
                  </a:lnTo>
                  <a:lnTo>
                    <a:pt x="6263640" y="4271010"/>
                  </a:lnTo>
                  <a:lnTo>
                    <a:pt x="6282690" y="4267200"/>
                  </a:lnTo>
                  <a:lnTo>
                    <a:pt x="5541010" y="12700"/>
                  </a:lnTo>
                  <a:close/>
                </a:path>
              </a:pathLst>
            </a:custGeom>
            <a:solidFill>
              <a:schemeClr val="bg1"/>
            </a:solidFill>
            <a:ln w="12700" cap="flat">
              <a:noFill/>
              <a:prstDash val="solid"/>
              <a:miter/>
            </a:ln>
          </p:spPr>
          <p:txBody>
            <a:bodyPr rtlCol="0" anchor="ctr"/>
            <a:lstStyle/>
            <a:p>
              <a:pPr rtl="0"/>
              <a:endParaRPr lang="ru-RU" noProof="0"/>
            </a:p>
          </p:txBody>
        </p:sp>
        <p:sp>
          <p:nvSpPr>
            <p:cNvPr id="35" name="Полилиния: Фигура 34">
              <a:extLst>
                <a:ext uri="{FF2B5EF4-FFF2-40B4-BE49-F238E27FC236}">
                  <a16:creationId xmlns:a16="http://schemas.microsoft.com/office/drawing/2014/main" id="{0253D3E1-4DA1-48D6-AC1F-7C97914E3B63}"/>
                </a:ext>
              </a:extLst>
            </p:cNvPr>
            <p:cNvSpPr/>
            <p:nvPr/>
          </p:nvSpPr>
          <p:spPr>
            <a:xfrm>
              <a:off x="9467850" y="-12700"/>
              <a:ext cx="1727200" cy="1714500"/>
            </a:xfrm>
            <a:custGeom>
              <a:avLst/>
              <a:gdLst>
                <a:gd name="connsiteX0" fmla="*/ 1355090 w 1727200"/>
                <a:gd name="connsiteY0" fmla="*/ 1706880 h 1714500"/>
                <a:gd name="connsiteX1" fmla="*/ 1719580 w 1727200"/>
                <a:gd name="connsiteY1" fmla="*/ 12700 h 1714500"/>
                <a:gd name="connsiteX2" fmla="*/ 314960 w 1727200"/>
                <a:gd name="connsiteY2" fmla="*/ 12700 h 1714500"/>
                <a:gd name="connsiteX3" fmla="*/ 12700 w 1727200"/>
                <a:gd name="connsiteY3" fmla="*/ 1413510 h 1714500"/>
              </a:gdLst>
              <a:ahLst/>
              <a:cxnLst>
                <a:cxn ang="0">
                  <a:pos x="connsiteX0" y="connsiteY0"/>
                </a:cxn>
                <a:cxn ang="0">
                  <a:pos x="connsiteX1" y="connsiteY1"/>
                </a:cxn>
                <a:cxn ang="0">
                  <a:pos x="connsiteX2" y="connsiteY2"/>
                </a:cxn>
                <a:cxn ang="0">
                  <a:pos x="connsiteX3" y="connsiteY3"/>
                </a:cxn>
              </a:cxnLst>
              <a:rect l="l" t="t" r="r" b="b"/>
              <a:pathLst>
                <a:path w="1727200" h="1714500">
                  <a:moveTo>
                    <a:pt x="1355090" y="1706880"/>
                  </a:moveTo>
                  <a:lnTo>
                    <a:pt x="1719580" y="12700"/>
                  </a:lnTo>
                  <a:lnTo>
                    <a:pt x="314960" y="12700"/>
                  </a:lnTo>
                  <a:lnTo>
                    <a:pt x="12700" y="1413510"/>
                  </a:lnTo>
                  <a:close/>
                </a:path>
              </a:pathLst>
            </a:custGeom>
            <a:gradFill>
              <a:gsLst>
                <a:gs pos="100000">
                  <a:schemeClr val="accent3"/>
                </a:gs>
                <a:gs pos="0">
                  <a:schemeClr val="accent6"/>
                </a:gs>
              </a:gsLst>
              <a:lin ang="5940000" scaled="0"/>
            </a:gradFill>
            <a:ln w="12700" cap="flat">
              <a:noFill/>
              <a:prstDash val="solid"/>
              <a:miter/>
            </a:ln>
          </p:spPr>
          <p:txBody>
            <a:bodyPr rtlCol="0" anchor="ctr"/>
            <a:lstStyle/>
            <a:p>
              <a:pPr rtl="0"/>
              <a:endParaRPr lang="ru-RU" noProof="0"/>
            </a:p>
          </p:txBody>
        </p:sp>
      </p:grpSp>
      <p:sp>
        <p:nvSpPr>
          <p:cNvPr id="2" name="Заголовок 1">
            <a:extLst>
              <a:ext uri="{FF2B5EF4-FFF2-40B4-BE49-F238E27FC236}">
                <a16:creationId xmlns:a16="http://schemas.microsoft.com/office/drawing/2014/main" id="{4B92DD61-4420-4806-AA96-2BCD8FCA8CA4}"/>
              </a:ext>
            </a:extLst>
          </p:cNvPr>
          <p:cNvSpPr>
            <a:spLocks noGrp="1"/>
          </p:cNvSpPr>
          <p:nvPr>
            <p:ph type="ctrTitle" hasCustomPrompt="1"/>
          </p:nvPr>
        </p:nvSpPr>
        <p:spPr>
          <a:xfrm rot="21020577">
            <a:off x="630442" y="2818995"/>
            <a:ext cx="4851352" cy="1827069"/>
          </a:xfrm>
        </p:spPr>
        <p:txBody>
          <a:bodyPr rtlCol="0" anchor="ctr" anchorCtr="0">
            <a:normAutofit/>
          </a:bodyPr>
          <a:lstStyle>
            <a:lvl1pPr algn="l">
              <a:defRPr sz="5500">
                <a:solidFill>
                  <a:schemeClr val="bg1"/>
                </a:solidFill>
              </a:defRPr>
            </a:lvl1pPr>
          </a:lstStyle>
          <a:p>
            <a:pPr rtl="0"/>
            <a:r>
              <a:rPr lang="ru-RU" noProof="0"/>
              <a:t>Название</a:t>
            </a:r>
            <a:br>
              <a:rPr lang="ru-RU" noProof="0"/>
            </a:br>
            <a:r>
              <a:rPr lang="ru-RU" noProof="0"/>
              <a:t>презентации</a:t>
            </a:r>
          </a:p>
        </p:txBody>
      </p:sp>
      <p:sp>
        <p:nvSpPr>
          <p:cNvPr id="23" name="Подзаголовок 2">
            <a:extLst>
              <a:ext uri="{FF2B5EF4-FFF2-40B4-BE49-F238E27FC236}">
                <a16:creationId xmlns:a16="http://schemas.microsoft.com/office/drawing/2014/main" id="{EEDE58A0-A534-4BA6-A842-9291BD21B3B3}"/>
              </a:ext>
            </a:extLst>
          </p:cNvPr>
          <p:cNvSpPr>
            <a:spLocks noGrp="1"/>
          </p:cNvSpPr>
          <p:nvPr>
            <p:ph type="subTitle" idx="1" hasCustomPrompt="1"/>
          </p:nvPr>
        </p:nvSpPr>
        <p:spPr>
          <a:xfrm rot="853085">
            <a:off x="7075878" y="2826510"/>
            <a:ext cx="4975641" cy="1655762"/>
          </a:xfrm>
        </p:spPr>
        <p:txBody>
          <a:bodyPr rtlCol="0" anchor="ctr">
            <a:normAutofit/>
          </a:bodyPr>
          <a:lstStyle>
            <a:lvl1pPr marL="0" indent="0" algn="l">
              <a:buFont typeface="Arial" panose="020B0604020202020204" pitchFamily="34" charset="0"/>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ru-RU" noProof="0"/>
              <a:t>ОБРАЗЕЦ ПОДЗАГОЛОВКА</a:t>
            </a:r>
          </a:p>
        </p:txBody>
      </p:sp>
    </p:spTree>
    <p:extLst>
      <p:ext uri="{BB962C8B-B14F-4D97-AF65-F5344CB8AC3E}">
        <p14:creationId xmlns:p14="http://schemas.microsoft.com/office/powerpoint/2010/main" val="6557026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Заголовок раздела">
    <p:spTree>
      <p:nvGrpSpPr>
        <p:cNvPr id="1" name=""/>
        <p:cNvGrpSpPr/>
        <p:nvPr/>
      </p:nvGrpSpPr>
      <p:grpSpPr>
        <a:xfrm>
          <a:off x="0" y="0"/>
          <a:ext cx="0" cy="0"/>
          <a:chOff x="0" y="0"/>
          <a:chExt cx="0" cy="0"/>
        </a:xfrm>
      </p:grpSpPr>
      <p:grpSp>
        <p:nvGrpSpPr>
          <p:cNvPr id="11" name="Графический объект 9">
            <a:extLst>
              <a:ext uri="{FF2B5EF4-FFF2-40B4-BE49-F238E27FC236}">
                <a16:creationId xmlns:a16="http://schemas.microsoft.com/office/drawing/2014/main" id="{DBE053F1-F4AB-44C9-AD59-A25E78B48A3F}"/>
              </a:ext>
            </a:extLst>
          </p:cNvPr>
          <p:cNvGrpSpPr/>
          <p:nvPr/>
        </p:nvGrpSpPr>
        <p:grpSpPr>
          <a:xfrm>
            <a:off x="1980240" y="520107"/>
            <a:ext cx="10219389" cy="6350602"/>
            <a:chOff x="1980240" y="520107"/>
            <a:chExt cx="10219389" cy="6350602"/>
          </a:xfrm>
        </p:grpSpPr>
        <p:sp>
          <p:nvSpPr>
            <p:cNvPr id="12" name="Полилиния: Фигура 11">
              <a:extLst>
                <a:ext uri="{FF2B5EF4-FFF2-40B4-BE49-F238E27FC236}">
                  <a16:creationId xmlns:a16="http://schemas.microsoft.com/office/drawing/2014/main" id="{FACD9D55-0502-4018-AF6A-4F0A0F0E07E9}"/>
                </a:ext>
              </a:extLst>
            </p:cNvPr>
            <p:cNvSpPr/>
            <p:nvPr/>
          </p:nvSpPr>
          <p:spPr>
            <a:xfrm>
              <a:off x="1980240" y="2877450"/>
              <a:ext cx="3086393" cy="3988178"/>
            </a:xfrm>
            <a:custGeom>
              <a:avLst/>
              <a:gdLst>
                <a:gd name="connsiteX0" fmla="*/ 12693 w 3086392"/>
                <a:gd name="connsiteY0" fmla="*/ 614730 h 3988178"/>
                <a:gd name="connsiteX1" fmla="*/ 1910253 w 3086392"/>
                <a:gd name="connsiteY1" fmla="*/ 3983090 h 3988178"/>
                <a:gd name="connsiteX2" fmla="*/ 3082574 w 3086392"/>
                <a:gd name="connsiteY2" fmla="*/ 3983090 h 3988178"/>
                <a:gd name="connsiteX3" fmla="*/ 2258266 w 3086392"/>
                <a:gd name="connsiteY3" fmla="*/ 12693 h 3988178"/>
                <a:gd name="connsiteX4" fmla="*/ 12693 w 3086392"/>
                <a:gd name="connsiteY4" fmla="*/ 614730 h 3988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392" h="3988178">
                  <a:moveTo>
                    <a:pt x="12693" y="614730"/>
                  </a:moveTo>
                  <a:cubicBezTo>
                    <a:pt x="12693" y="614730"/>
                    <a:pt x="1595263" y="2043616"/>
                    <a:pt x="1910253" y="3983090"/>
                  </a:cubicBezTo>
                  <a:lnTo>
                    <a:pt x="3082574" y="3983090"/>
                  </a:lnTo>
                  <a:lnTo>
                    <a:pt x="2258266" y="12693"/>
                  </a:lnTo>
                  <a:lnTo>
                    <a:pt x="12693" y="614730"/>
                  </a:lnTo>
                  <a:close/>
                </a:path>
              </a:pathLst>
            </a:custGeom>
            <a:gradFill>
              <a:gsLst>
                <a:gs pos="3000">
                  <a:schemeClr val="bg1"/>
                </a:gs>
                <a:gs pos="100000">
                  <a:schemeClr val="accent5">
                    <a:alpha val="50000"/>
                  </a:schemeClr>
                </a:gs>
              </a:gsLst>
              <a:lin ang="4278000" scaled="0"/>
            </a:gradFill>
            <a:ln w="12692" cap="flat">
              <a:noFill/>
              <a:prstDash val="solid"/>
              <a:miter/>
            </a:ln>
          </p:spPr>
          <p:txBody>
            <a:bodyPr rtlCol="0" anchor="ctr"/>
            <a:lstStyle/>
            <a:p>
              <a:pPr rtl="0"/>
              <a:endParaRPr lang="en-US" noProof="0"/>
            </a:p>
          </p:txBody>
        </p:sp>
        <p:sp>
          <p:nvSpPr>
            <p:cNvPr id="13" name="Полилиния: Фигура 12">
              <a:extLst>
                <a:ext uri="{FF2B5EF4-FFF2-40B4-BE49-F238E27FC236}">
                  <a16:creationId xmlns:a16="http://schemas.microsoft.com/office/drawing/2014/main" id="{CF529C4B-24D5-4FF8-BD78-3A27C68248CA}"/>
                </a:ext>
              </a:extLst>
            </p:cNvPr>
            <p:cNvSpPr/>
            <p:nvPr/>
          </p:nvSpPr>
          <p:spPr>
            <a:xfrm>
              <a:off x="2962043" y="520107"/>
              <a:ext cx="9233775" cy="6350602"/>
            </a:xfrm>
            <a:custGeom>
              <a:avLst/>
              <a:gdLst>
                <a:gd name="connsiteX0" fmla="*/ 9229957 w 9233775"/>
                <a:gd name="connsiteY0" fmla="*/ 12693 h 6350602"/>
                <a:gd name="connsiteX1" fmla="*/ 12693 w 9233775"/>
                <a:gd name="connsiteY1" fmla="*/ 2225243 h 6350602"/>
                <a:gd name="connsiteX2" fmla="*/ 999577 w 9233775"/>
                <a:gd name="connsiteY2" fmla="*/ 6340434 h 6350602"/>
                <a:gd name="connsiteX3" fmla="*/ 9229957 w 9233775"/>
                <a:gd name="connsiteY3" fmla="*/ 6340434 h 6350602"/>
              </a:gdLst>
              <a:ahLst/>
              <a:cxnLst>
                <a:cxn ang="0">
                  <a:pos x="connsiteX0" y="connsiteY0"/>
                </a:cxn>
                <a:cxn ang="0">
                  <a:pos x="connsiteX1" y="connsiteY1"/>
                </a:cxn>
                <a:cxn ang="0">
                  <a:pos x="connsiteX2" y="connsiteY2"/>
                </a:cxn>
                <a:cxn ang="0">
                  <a:pos x="connsiteX3" y="connsiteY3"/>
                </a:cxn>
              </a:cxnLst>
              <a:rect l="l" t="t" r="r" b="b"/>
              <a:pathLst>
                <a:path w="9233775" h="6350602">
                  <a:moveTo>
                    <a:pt x="9229957" y="12693"/>
                  </a:moveTo>
                  <a:lnTo>
                    <a:pt x="12693" y="2225243"/>
                  </a:lnTo>
                  <a:lnTo>
                    <a:pt x="999577" y="6340434"/>
                  </a:lnTo>
                  <a:lnTo>
                    <a:pt x="9229957" y="6340434"/>
                  </a:lnTo>
                  <a:close/>
                </a:path>
              </a:pathLst>
            </a:custGeom>
            <a:gradFill>
              <a:gsLst>
                <a:gs pos="3000">
                  <a:schemeClr val="accent5"/>
                </a:gs>
                <a:gs pos="100000">
                  <a:schemeClr val="bg2"/>
                </a:gs>
              </a:gsLst>
              <a:lin ang="810000" scaled="0"/>
            </a:gradFill>
            <a:ln w="12692" cap="flat">
              <a:noFill/>
              <a:prstDash val="solid"/>
              <a:miter/>
            </a:ln>
          </p:spPr>
          <p:txBody>
            <a:bodyPr rtlCol="0" anchor="ctr"/>
            <a:lstStyle/>
            <a:p>
              <a:pPr rtl="0"/>
              <a:endParaRPr lang="en-US" noProof="0"/>
            </a:p>
          </p:txBody>
        </p:sp>
        <p:sp>
          <p:nvSpPr>
            <p:cNvPr id="14" name="Полилиния: Фигура 13">
              <a:extLst>
                <a:ext uri="{FF2B5EF4-FFF2-40B4-BE49-F238E27FC236}">
                  <a16:creationId xmlns:a16="http://schemas.microsoft.com/office/drawing/2014/main" id="{543A97B8-65D7-47BC-AF76-3D5AA4527481}"/>
                </a:ext>
              </a:extLst>
            </p:cNvPr>
            <p:cNvSpPr/>
            <p:nvPr/>
          </p:nvSpPr>
          <p:spPr>
            <a:xfrm>
              <a:off x="3270682" y="752539"/>
              <a:ext cx="8928947" cy="6109280"/>
            </a:xfrm>
            <a:custGeom>
              <a:avLst/>
              <a:gdLst>
                <a:gd name="connsiteX0" fmla="*/ 43176 w 8928946"/>
                <a:gd name="connsiteY0" fmla="*/ 2217623 h 6109279"/>
                <a:gd name="connsiteX1" fmla="*/ 8913698 w 8928946"/>
                <a:gd name="connsiteY1" fmla="*/ 40636 h 6109279"/>
                <a:gd name="connsiteX2" fmla="*/ 8921318 w 8928946"/>
                <a:gd name="connsiteY2" fmla="*/ 71119 h 6109279"/>
                <a:gd name="connsiteX3" fmla="*/ 8921318 w 8928946"/>
                <a:gd name="connsiteY3" fmla="*/ 12693 h 6109279"/>
                <a:gd name="connsiteX4" fmla="*/ 25395 w 8928946"/>
                <a:gd name="connsiteY4" fmla="*/ 2196031 h 6109279"/>
                <a:gd name="connsiteX5" fmla="*/ 12693 w 8928946"/>
                <a:gd name="connsiteY5" fmla="*/ 2198571 h 6109279"/>
                <a:gd name="connsiteX6" fmla="*/ 958933 w 8928946"/>
                <a:gd name="connsiteY6" fmla="*/ 6108002 h 6109279"/>
                <a:gd name="connsiteX7" fmla="*/ 985606 w 8928946"/>
                <a:gd name="connsiteY7" fmla="*/ 6108002 h 610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28946" h="6109279">
                  <a:moveTo>
                    <a:pt x="43176" y="2217623"/>
                  </a:moveTo>
                  <a:lnTo>
                    <a:pt x="8913698" y="40636"/>
                  </a:lnTo>
                  <a:lnTo>
                    <a:pt x="8921318" y="71119"/>
                  </a:lnTo>
                  <a:lnTo>
                    <a:pt x="8921318" y="12693"/>
                  </a:lnTo>
                  <a:lnTo>
                    <a:pt x="25395" y="2196031"/>
                  </a:lnTo>
                  <a:lnTo>
                    <a:pt x="12693" y="2198571"/>
                  </a:lnTo>
                  <a:lnTo>
                    <a:pt x="958933" y="6108002"/>
                  </a:lnTo>
                  <a:lnTo>
                    <a:pt x="985606" y="6108002"/>
                  </a:lnTo>
                  <a:close/>
                </a:path>
              </a:pathLst>
            </a:custGeom>
            <a:solidFill>
              <a:schemeClr val="bg1"/>
            </a:solidFill>
            <a:ln w="12692" cap="flat">
              <a:noFill/>
              <a:prstDash val="solid"/>
              <a:miter/>
            </a:ln>
          </p:spPr>
          <p:txBody>
            <a:bodyPr rtlCol="0" anchor="ctr"/>
            <a:lstStyle/>
            <a:p>
              <a:pPr rtl="0"/>
              <a:endParaRPr lang="en-US" noProof="0"/>
            </a:p>
          </p:txBody>
        </p:sp>
      </p:grpSp>
      <p:grpSp>
        <p:nvGrpSpPr>
          <p:cNvPr id="31" name="Графический объект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Полилиния: Фигура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pPr rtl="0"/>
              <a:endParaRPr lang="en-US" noProof="0"/>
            </a:p>
          </p:txBody>
        </p:sp>
        <p:sp>
          <p:nvSpPr>
            <p:cNvPr id="33" name="Полилиния: Фигура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pPr rtl="0"/>
              <a:endParaRPr lang="en-US" noProof="0"/>
            </a:p>
          </p:txBody>
        </p:sp>
      </p:grpSp>
      <p:sp>
        <p:nvSpPr>
          <p:cNvPr id="25" name="Графический объект 23">
            <a:extLst>
              <a:ext uri="{FF2B5EF4-FFF2-40B4-BE49-F238E27FC236}">
                <a16:creationId xmlns:a16="http://schemas.microsoft.com/office/drawing/2014/main" id="{3817A1DD-06FF-4C7B-827F-06BEA646B2F1}"/>
              </a:ext>
            </a:extLst>
          </p:cNvPr>
          <p:cNvSpPr/>
          <p:nvPr/>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pPr rtl="0"/>
            <a:endParaRPr lang="en-US" noProof="0"/>
          </a:p>
        </p:txBody>
      </p:sp>
      <p:sp>
        <p:nvSpPr>
          <p:cNvPr id="4" name="Дата 3">
            <a:extLst>
              <a:ext uri="{FF2B5EF4-FFF2-40B4-BE49-F238E27FC236}">
                <a16:creationId xmlns:a16="http://schemas.microsoft.com/office/drawing/2014/main" id="{D63B35E6-B4C1-4260-8AE6-951819B05A7A}"/>
              </a:ext>
            </a:extLst>
          </p:cNvPr>
          <p:cNvSpPr>
            <a:spLocks noGrp="1"/>
          </p:cNvSpPr>
          <p:nvPr>
            <p:ph type="dt" sz="half" idx="10"/>
          </p:nvPr>
        </p:nvSpPr>
        <p:spPr/>
        <p:txBody>
          <a:bodyPr rtlCol="0"/>
          <a:lstStyle/>
          <a:p>
            <a:pPr rtl="0"/>
            <a:r>
              <a:rPr lang="ru" noProof="0"/>
              <a:t>ДД.ММ.20XX</a:t>
            </a:r>
          </a:p>
        </p:txBody>
      </p:sp>
      <p:sp>
        <p:nvSpPr>
          <p:cNvPr id="5" name="Нижний колонтитул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rtlCol="0"/>
          <a:lstStyle/>
          <a:p>
            <a:pPr rtl="0"/>
            <a:r>
              <a:rPr lang="ru" noProof="0"/>
              <a:t>ДОБАВИТЬ НИЖНИЙ КОЛОНТИТУЛ</a:t>
            </a:r>
          </a:p>
        </p:txBody>
      </p:sp>
      <p:sp>
        <p:nvSpPr>
          <p:cNvPr id="6" name="Номер слайда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rtlCol="0"/>
          <a:lstStyle/>
          <a:p>
            <a:pPr rtl="0"/>
            <a:fld id="{98C0CDE5-970C-4CC4-BF43-0DA127E73E82}" type="slidenum">
              <a:rPr lang="en-US" noProof="0" smtClean="0"/>
              <a:t>‹#›</a:t>
            </a:fld>
            <a:endParaRPr lang="en-US" noProof="0"/>
          </a:p>
        </p:txBody>
      </p:sp>
      <p:sp>
        <p:nvSpPr>
          <p:cNvPr id="8" name="Графический объект 6">
            <a:extLst>
              <a:ext uri="{FF2B5EF4-FFF2-40B4-BE49-F238E27FC236}">
                <a16:creationId xmlns:a16="http://schemas.microsoft.com/office/drawing/2014/main" id="{0397A1D9-602E-4BC0-9119-818273B1D85A}"/>
              </a:ext>
            </a:extLst>
          </p:cNvPr>
          <p:cNvSpPr/>
          <p:nvPr/>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pPr rtl="0"/>
            <a:endParaRPr lang="en-US" noProof="0"/>
          </a:p>
        </p:txBody>
      </p:sp>
      <p:sp>
        <p:nvSpPr>
          <p:cNvPr id="2" name="Заголовок 1">
            <a:extLst>
              <a:ext uri="{FF2B5EF4-FFF2-40B4-BE49-F238E27FC236}">
                <a16:creationId xmlns:a16="http://schemas.microsoft.com/office/drawing/2014/main" id="{F3955EAF-4D26-452F-BE4D-A9B580AC9283}"/>
              </a:ext>
            </a:extLst>
          </p:cNvPr>
          <p:cNvSpPr>
            <a:spLocks noGrp="1"/>
          </p:cNvSpPr>
          <p:nvPr>
            <p:ph type="title" hasCustomPrompt="1"/>
          </p:nvPr>
        </p:nvSpPr>
        <p:spPr>
          <a:xfrm rot="-360000">
            <a:off x="803491" y="1001491"/>
            <a:ext cx="4065084" cy="700842"/>
          </a:xfrm>
        </p:spPr>
        <p:txBody>
          <a:bodyPr rtlCol="0">
            <a:normAutofit/>
          </a:bodyPr>
          <a:lstStyle>
            <a:lvl1pPr>
              <a:defRPr sz="4000" b="1">
                <a:solidFill>
                  <a:schemeClr val="bg1"/>
                </a:solidFill>
              </a:defRPr>
            </a:lvl1pPr>
          </a:lstStyle>
          <a:p>
            <a:pPr rtl="0"/>
            <a:r>
              <a:rPr lang="ru" noProof="0"/>
              <a:t>Слайд-разделитель</a:t>
            </a:r>
          </a:p>
        </p:txBody>
      </p:sp>
      <p:grpSp>
        <p:nvGrpSpPr>
          <p:cNvPr id="26" name="Графический объект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Полилиния: Фигура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pPr rtl="0"/>
              <a:endParaRPr lang="en-US" noProof="0"/>
            </a:p>
          </p:txBody>
        </p:sp>
        <p:sp>
          <p:nvSpPr>
            <p:cNvPr id="28" name="Полилиния: Фигура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pPr rtl="0"/>
              <a:endParaRPr lang="en-US" noProof="0"/>
            </a:p>
          </p:txBody>
        </p:sp>
        <p:sp>
          <p:nvSpPr>
            <p:cNvPr id="29" name="Полилиния: Фигура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pPr rtl="0"/>
              <a:endParaRPr lang="en-US" noProof="0"/>
            </a:p>
          </p:txBody>
        </p:sp>
        <p:sp>
          <p:nvSpPr>
            <p:cNvPr id="30" name="Полилиния: Фигура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pPr rtl="0"/>
              <a:endParaRPr lang="en-US" noProof="0"/>
            </a:p>
          </p:txBody>
        </p:sp>
      </p:grpSp>
      <p:sp>
        <p:nvSpPr>
          <p:cNvPr id="21" name="Текст 2">
            <a:extLst>
              <a:ext uri="{FF2B5EF4-FFF2-40B4-BE49-F238E27FC236}">
                <a16:creationId xmlns:a16="http://schemas.microsoft.com/office/drawing/2014/main" id="{E88D0B4A-E9EE-4F17-AF07-687763131457}"/>
              </a:ext>
            </a:extLst>
          </p:cNvPr>
          <p:cNvSpPr>
            <a:spLocks noGrp="1"/>
          </p:cNvSpPr>
          <p:nvPr>
            <p:ph type="body" idx="1"/>
          </p:nvPr>
        </p:nvSpPr>
        <p:spPr>
          <a:xfrm>
            <a:off x="3961075" y="3345999"/>
            <a:ext cx="7319700" cy="1500187"/>
          </a:xfrm>
        </p:spPr>
        <p:txBody>
          <a:bodyPr rtlCol="0">
            <a:normAutofit/>
          </a:bodyPr>
          <a:lstStyle>
            <a:lvl1pPr marL="0" indent="0" algn="ctr">
              <a:buFont typeface="Arial" panose="020B0604020202020204" pitchFamily="34" charset="0"/>
              <a:buNone/>
              <a:defRPr sz="2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ru-RU" noProof="0" smtClean="0"/>
              <a:t>Образец текста</a:t>
            </a:r>
          </a:p>
        </p:txBody>
      </p:sp>
    </p:spTree>
    <p:extLst>
      <p:ext uri="{BB962C8B-B14F-4D97-AF65-F5344CB8AC3E}">
        <p14:creationId xmlns:p14="http://schemas.microsoft.com/office/powerpoint/2010/main" val="18046439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
    <p:spTree>
      <p:nvGrpSpPr>
        <p:cNvPr id="1" name=""/>
        <p:cNvGrpSpPr/>
        <p:nvPr/>
      </p:nvGrpSpPr>
      <p:grpSpPr>
        <a:xfrm>
          <a:off x="0" y="0"/>
          <a:ext cx="0" cy="0"/>
          <a:chOff x="0" y="0"/>
          <a:chExt cx="0" cy="0"/>
        </a:xfrm>
      </p:grpSpPr>
      <p:grpSp>
        <p:nvGrpSpPr>
          <p:cNvPr id="31" name="Графический объект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Полилиния: Фигура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pPr rtl="0"/>
              <a:endParaRPr lang="ru-RU" noProof="0"/>
            </a:p>
          </p:txBody>
        </p:sp>
        <p:sp>
          <p:nvSpPr>
            <p:cNvPr id="33" name="Полилиния: Фигура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pPr rtl="0"/>
              <a:endParaRPr lang="ru-RU" noProof="0"/>
            </a:p>
          </p:txBody>
        </p:sp>
      </p:grpSp>
      <p:sp>
        <p:nvSpPr>
          <p:cNvPr id="25" name="Графический объект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pPr rtl="0"/>
            <a:endParaRPr lang="ru-RU" noProof="0"/>
          </a:p>
        </p:txBody>
      </p:sp>
      <p:sp>
        <p:nvSpPr>
          <p:cNvPr id="4" name="Дата 3">
            <a:extLst>
              <a:ext uri="{FF2B5EF4-FFF2-40B4-BE49-F238E27FC236}">
                <a16:creationId xmlns:a16="http://schemas.microsoft.com/office/drawing/2014/main" id="{D63B35E6-B4C1-4260-8AE6-951819B05A7A}"/>
              </a:ext>
            </a:extLst>
          </p:cNvPr>
          <p:cNvSpPr>
            <a:spLocks noGrp="1"/>
          </p:cNvSpPr>
          <p:nvPr>
            <p:ph type="dt" sz="half" idx="10"/>
          </p:nvPr>
        </p:nvSpPr>
        <p:spPr/>
        <p:txBody>
          <a:bodyPr rtlCol="0"/>
          <a:lstStyle/>
          <a:p>
            <a:pPr rtl="0"/>
            <a:r>
              <a:rPr lang="ru-RU" noProof="0"/>
              <a:t>ДД.ММ.20XX</a:t>
            </a:r>
          </a:p>
        </p:txBody>
      </p:sp>
      <p:sp>
        <p:nvSpPr>
          <p:cNvPr id="5" name="Нижний колонтитул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rtlCol="0"/>
          <a:lstStyle/>
          <a:p>
            <a:pPr rtl="0"/>
            <a:r>
              <a:rPr lang="ru-RU" noProof="0"/>
              <a:t>ДОБАВИТЬ НИЖНИЙ КОЛОНТИТУЛ</a:t>
            </a:r>
          </a:p>
        </p:txBody>
      </p:sp>
      <p:sp>
        <p:nvSpPr>
          <p:cNvPr id="6" name="Номер слайда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rtlCol="0"/>
          <a:lstStyle/>
          <a:p>
            <a:pPr rtl="0"/>
            <a:fld id="{98C0CDE5-970C-4CC4-BF43-0DA127E73E82}" type="slidenum">
              <a:rPr lang="ru-RU" noProof="0" smtClean="0"/>
              <a:t>‹#›</a:t>
            </a:fld>
            <a:endParaRPr lang="ru-RU" noProof="0"/>
          </a:p>
        </p:txBody>
      </p:sp>
      <p:sp>
        <p:nvSpPr>
          <p:cNvPr id="8" name="Графический объект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pPr rtl="0"/>
            <a:endParaRPr lang="ru-RU" noProof="0"/>
          </a:p>
        </p:txBody>
      </p:sp>
      <p:grpSp>
        <p:nvGrpSpPr>
          <p:cNvPr id="26" name="Графический объект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Полилиния: Фигура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pPr rtl="0"/>
              <a:endParaRPr lang="ru-RU" noProof="0"/>
            </a:p>
          </p:txBody>
        </p:sp>
        <p:sp>
          <p:nvSpPr>
            <p:cNvPr id="28" name="Полилиния: Фигура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pPr rtl="0"/>
              <a:endParaRPr lang="ru-RU" noProof="0"/>
            </a:p>
          </p:txBody>
        </p:sp>
        <p:sp>
          <p:nvSpPr>
            <p:cNvPr id="29" name="Полилиния: Фигура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pPr rtl="0"/>
              <a:endParaRPr lang="ru-RU" noProof="0"/>
            </a:p>
          </p:txBody>
        </p:sp>
        <p:sp>
          <p:nvSpPr>
            <p:cNvPr id="30" name="Полилиния: Фигура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pPr rtl="0"/>
              <a:endParaRPr lang="ru-RU" noProof="0"/>
            </a:p>
          </p:txBody>
        </p:sp>
      </p:grpSp>
      <p:sp>
        <p:nvSpPr>
          <p:cNvPr id="7" name="Заголовок 6">
            <a:extLst>
              <a:ext uri="{FF2B5EF4-FFF2-40B4-BE49-F238E27FC236}">
                <a16:creationId xmlns:a16="http://schemas.microsoft.com/office/drawing/2014/main"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rtl="0"/>
            <a:r>
              <a:rPr lang="ru-RU" noProof="0" smtClean="0"/>
              <a:t>Образец заголовка</a:t>
            </a:r>
            <a:endParaRPr lang="ru-RU" noProof="0"/>
          </a:p>
        </p:txBody>
      </p:sp>
      <p:sp>
        <p:nvSpPr>
          <p:cNvPr id="22" name="Объект 2">
            <a:extLst>
              <a:ext uri="{FF2B5EF4-FFF2-40B4-BE49-F238E27FC236}">
                <a16:creationId xmlns:a16="http://schemas.microsoft.com/office/drawing/2014/main" id="{6C9B7F00-EB71-4AB0-9B4E-A64B7BB58EC5}"/>
              </a:ext>
            </a:extLst>
          </p:cNvPr>
          <p:cNvSpPr>
            <a:spLocks noGrp="1"/>
          </p:cNvSpPr>
          <p:nvPr>
            <p:ph idx="1"/>
          </p:nvPr>
        </p:nvSpPr>
        <p:spPr>
          <a:xfrm>
            <a:off x="911225" y="1825625"/>
            <a:ext cx="10442575" cy="4351338"/>
          </a:xfrm>
        </p:spPr>
        <p:txBody>
          <a:bodyPr rtlCol="0"/>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a:p>
        </p:txBody>
      </p:sp>
    </p:spTree>
    <p:extLst>
      <p:ext uri="{BB962C8B-B14F-4D97-AF65-F5344CB8AC3E}">
        <p14:creationId xmlns:p14="http://schemas.microsoft.com/office/powerpoint/2010/main" val="9914425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Два объекта">
    <p:spTree>
      <p:nvGrpSpPr>
        <p:cNvPr id="1" name=""/>
        <p:cNvGrpSpPr/>
        <p:nvPr/>
      </p:nvGrpSpPr>
      <p:grpSpPr>
        <a:xfrm>
          <a:off x="0" y="0"/>
          <a:ext cx="0" cy="0"/>
          <a:chOff x="0" y="0"/>
          <a:chExt cx="0" cy="0"/>
        </a:xfrm>
      </p:grpSpPr>
      <p:grpSp>
        <p:nvGrpSpPr>
          <p:cNvPr id="31" name="Графический объект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Полилиния: Фигура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pPr rtl="0"/>
              <a:endParaRPr lang="ru-RU" noProof="0"/>
            </a:p>
          </p:txBody>
        </p:sp>
        <p:sp>
          <p:nvSpPr>
            <p:cNvPr id="33" name="Полилиния: Фигура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pPr rtl="0"/>
              <a:endParaRPr lang="ru-RU" noProof="0"/>
            </a:p>
          </p:txBody>
        </p:sp>
      </p:grpSp>
      <p:sp>
        <p:nvSpPr>
          <p:cNvPr id="25" name="Графический объект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pPr rtl="0"/>
            <a:endParaRPr lang="ru-RU" noProof="0"/>
          </a:p>
        </p:txBody>
      </p:sp>
      <p:sp>
        <p:nvSpPr>
          <p:cNvPr id="4" name="Дата 3">
            <a:extLst>
              <a:ext uri="{FF2B5EF4-FFF2-40B4-BE49-F238E27FC236}">
                <a16:creationId xmlns:a16="http://schemas.microsoft.com/office/drawing/2014/main" id="{D63B35E6-B4C1-4260-8AE6-951819B05A7A}"/>
              </a:ext>
            </a:extLst>
          </p:cNvPr>
          <p:cNvSpPr>
            <a:spLocks noGrp="1"/>
          </p:cNvSpPr>
          <p:nvPr>
            <p:ph type="dt" sz="half" idx="10"/>
          </p:nvPr>
        </p:nvSpPr>
        <p:spPr/>
        <p:txBody>
          <a:bodyPr rtlCol="0"/>
          <a:lstStyle/>
          <a:p>
            <a:pPr rtl="0"/>
            <a:r>
              <a:rPr lang="ru-RU" noProof="0"/>
              <a:t>ДД.ММ.20XX</a:t>
            </a:r>
          </a:p>
        </p:txBody>
      </p:sp>
      <p:sp>
        <p:nvSpPr>
          <p:cNvPr id="5" name="Нижний колонтитул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rtlCol="0"/>
          <a:lstStyle/>
          <a:p>
            <a:pPr rtl="0"/>
            <a:r>
              <a:rPr lang="ru-RU" noProof="0"/>
              <a:t>ДОБАВИТЬ НИЖНИЙ КОЛОНТИТУЛ</a:t>
            </a:r>
          </a:p>
        </p:txBody>
      </p:sp>
      <p:sp>
        <p:nvSpPr>
          <p:cNvPr id="6" name="Номер слайда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rtlCol="0"/>
          <a:lstStyle/>
          <a:p>
            <a:pPr rtl="0"/>
            <a:fld id="{98C0CDE5-970C-4CC4-BF43-0DA127E73E82}" type="slidenum">
              <a:rPr lang="ru-RU" noProof="0" smtClean="0"/>
              <a:t>‹#›</a:t>
            </a:fld>
            <a:endParaRPr lang="ru-RU" noProof="0"/>
          </a:p>
        </p:txBody>
      </p:sp>
      <p:sp>
        <p:nvSpPr>
          <p:cNvPr id="8" name="Графический объект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pPr rtl="0"/>
            <a:endParaRPr lang="ru-RU" noProof="0"/>
          </a:p>
        </p:txBody>
      </p:sp>
      <p:grpSp>
        <p:nvGrpSpPr>
          <p:cNvPr id="26" name="Графический объект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Полилиния: Фигура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pPr rtl="0"/>
              <a:endParaRPr lang="ru-RU" noProof="0"/>
            </a:p>
          </p:txBody>
        </p:sp>
        <p:sp>
          <p:nvSpPr>
            <p:cNvPr id="28" name="Полилиния: Фигура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pPr rtl="0"/>
              <a:endParaRPr lang="ru-RU" noProof="0"/>
            </a:p>
          </p:txBody>
        </p:sp>
        <p:sp>
          <p:nvSpPr>
            <p:cNvPr id="29" name="Полилиния: Фигура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pPr rtl="0"/>
              <a:endParaRPr lang="ru-RU" noProof="0"/>
            </a:p>
          </p:txBody>
        </p:sp>
        <p:sp>
          <p:nvSpPr>
            <p:cNvPr id="30" name="Полилиния: Фигура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pPr rtl="0"/>
              <a:endParaRPr lang="ru-RU" noProof="0"/>
            </a:p>
          </p:txBody>
        </p:sp>
      </p:grpSp>
      <p:sp>
        <p:nvSpPr>
          <p:cNvPr id="7" name="Заголовок 6">
            <a:extLst>
              <a:ext uri="{FF2B5EF4-FFF2-40B4-BE49-F238E27FC236}">
                <a16:creationId xmlns:a16="http://schemas.microsoft.com/office/drawing/2014/main"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rtl="0"/>
            <a:r>
              <a:rPr lang="ru-RU" noProof="0" smtClean="0"/>
              <a:t>Образец заголовка</a:t>
            </a:r>
            <a:endParaRPr lang="ru-RU" noProof="0"/>
          </a:p>
        </p:txBody>
      </p:sp>
      <p:sp>
        <p:nvSpPr>
          <p:cNvPr id="17" name="Объект 2">
            <a:extLst>
              <a:ext uri="{FF2B5EF4-FFF2-40B4-BE49-F238E27FC236}">
                <a16:creationId xmlns:a16="http://schemas.microsoft.com/office/drawing/2014/main" id="{F2DC463F-D8D9-4961-B44E-0CCDE38BA290}"/>
              </a:ext>
            </a:extLst>
          </p:cNvPr>
          <p:cNvSpPr>
            <a:spLocks noGrp="1"/>
          </p:cNvSpPr>
          <p:nvPr>
            <p:ph sz="half" idx="1"/>
          </p:nvPr>
        </p:nvSpPr>
        <p:spPr>
          <a:xfrm>
            <a:off x="838200" y="1825625"/>
            <a:ext cx="5181600" cy="3976085"/>
          </a:xfrm>
        </p:spPr>
        <p:txBody>
          <a:bodyPr rtlCol="0"/>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a:p>
        </p:txBody>
      </p:sp>
      <p:sp>
        <p:nvSpPr>
          <p:cNvPr id="18" name="Объект 3">
            <a:extLst>
              <a:ext uri="{FF2B5EF4-FFF2-40B4-BE49-F238E27FC236}">
                <a16:creationId xmlns:a16="http://schemas.microsoft.com/office/drawing/2014/main" id="{5DB1D622-84A6-489A-91BE-DF1D23C03B54}"/>
              </a:ext>
            </a:extLst>
          </p:cNvPr>
          <p:cNvSpPr>
            <a:spLocks noGrp="1"/>
          </p:cNvSpPr>
          <p:nvPr>
            <p:ph sz="half" idx="2"/>
          </p:nvPr>
        </p:nvSpPr>
        <p:spPr>
          <a:xfrm>
            <a:off x="6172200" y="1825625"/>
            <a:ext cx="5181600" cy="3976085"/>
          </a:xfrm>
        </p:spPr>
        <p:txBody>
          <a:bodyPr rtlCol="0"/>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a:p>
        </p:txBody>
      </p:sp>
    </p:spTree>
    <p:extLst>
      <p:ext uri="{BB962C8B-B14F-4D97-AF65-F5344CB8AC3E}">
        <p14:creationId xmlns:p14="http://schemas.microsoft.com/office/powerpoint/2010/main" val="10136692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Сравнение">
    <p:spTree>
      <p:nvGrpSpPr>
        <p:cNvPr id="1" name=""/>
        <p:cNvGrpSpPr/>
        <p:nvPr/>
      </p:nvGrpSpPr>
      <p:grpSpPr>
        <a:xfrm>
          <a:off x="0" y="0"/>
          <a:ext cx="0" cy="0"/>
          <a:chOff x="0" y="0"/>
          <a:chExt cx="0" cy="0"/>
        </a:xfrm>
      </p:grpSpPr>
      <p:grpSp>
        <p:nvGrpSpPr>
          <p:cNvPr id="31" name="Графический объект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Полилиния: Фигура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pPr rtl="0"/>
              <a:endParaRPr lang="ru-RU" noProof="0"/>
            </a:p>
          </p:txBody>
        </p:sp>
        <p:sp>
          <p:nvSpPr>
            <p:cNvPr id="33" name="Полилиния: Фигура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pPr rtl="0"/>
              <a:endParaRPr lang="ru-RU" noProof="0"/>
            </a:p>
          </p:txBody>
        </p:sp>
      </p:grpSp>
      <p:sp>
        <p:nvSpPr>
          <p:cNvPr id="25" name="Графический объект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pPr rtl="0"/>
            <a:endParaRPr lang="ru-RU" noProof="0"/>
          </a:p>
        </p:txBody>
      </p:sp>
      <p:sp>
        <p:nvSpPr>
          <p:cNvPr id="4" name="Дата 3">
            <a:extLst>
              <a:ext uri="{FF2B5EF4-FFF2-40B4-BE49-F238E27FC236}">
                <a16:creationId xmlns:a16="http://schemas.microsoft.com/office/drawing/2014/main" id="{D63B35E6-B4C1-4260-8AE6-951819B05A7A}"/>
              </a:ext>
            </a:extLst>
          </p:cNvPr>
          <p:cNvSpPr>
            <a:spLocks noGrp="1"/>
          </p:cNvSpPr>
          <p:nvPr>
            <p:ph type="dt" sz="half" idx="10"/>
          </p:nvPr>
        </p:nvSpPr>
        <p:spPr/>
        <p:txBody>
          <a:bodyPr rtlCol="0"/>
          <a:lstStyle/>
          <a:p>
            <a:pPr rtl="0"/>
            <a:r>
              <a:rPr lang="ru-RU" noProof="0"/>
              <a:t>ДД.ММ.20XX</a:t>
            </a:r>
          </a:p>
        </p:txBody>
      </p:sp>
      <p:sp>
        <p:nvSpPr>
          <p:cNvPr id="5" name="Нижний колонтитул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rtlCol="0"/>
          <a:lstStyle/>
          <a:p>
            <a:pPr rtl="0"/>
            <a:r>
              <a:rPr lang="ru-RU" noProof="0"/>
              <a:t>ДОБАВИТЬ НИЖНИЙ КОЛОНТИТУЛ</a:t>
            </a:r>
          </a:p>
        </p:txBody>
      </p:sp>
      <p:sp>
        <p:nvSpPr>
          <p:cNvPr id="6" name="Номер слайда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rtlCol="0"/>
          <a:lstStyle/>
          <a:p>
            <a:pPr rtl="0"/>
            <a:fld id="{98C0CDE5-970C-4CC4-BF43-0DA127E73E82}" type="slidenum">
              <a:rPr lang="ru-RU" noProof="0" smtClean="0"/>
              <a:t>‹#›</a:t>
            </a:fld>
            <a:endParaRPr lang="ru-RU" noProof="0"/>
          </a:p>
        </p:txBody>
      </p:sp>
      <p:sp>
        <p:nvSpPr>
          <p:cNvPr id="8" name="Графический объект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pPr rtl="0"/>
            <a:endParaRPr lang="ru-RU" noProof="0"/>
          </a:p>
        </p:txBody>
      </p:sp>
      <p:grpSp>
        <p:nvGrpSpPr>
          <p:cNvPr id="26" name="Графический объект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Полилиния: Фигура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pPr rtl="0"/>
              <a:endParaRPr lang="ru-RU" noProof="0"/>
            </a:p>
          </p:txBody>
        </p:sp>
        <p:sp>
          <p:nvSpPr>
            <p:cNvPr id="28" name="Полилиния: Фигура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pPr rtl="0"/>
              <a:endParaRPr lang="ru-RU" noProof="0"/>
            </a:p>
          </p:txBody>
        </p:sp>
        <p:sp>
          <p:nvSpPr>
            <p:cNvPr id="29" name="Полилиния: Фигура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pPr rtl="0"/>
              <a:endParaRPr lang="ru-RU" noProof="0"/>
            </a:p>
          </p:txBody>
        </p:sp>
        <p:sp>
          <p:nvSpPr>
            <p:cNvPr id="30" name="Полилиния: Фигура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pPr rtl="0"/>
              <a:endParaRPr lang="ru-RU" noProof="0"/>
            </a:p>
          </p:txBody>
        </p:sp>
      </p:grpSp>
      <p:sp>
        <p:nvSpPr>
          <p:cNvPr id="7" name="Заголовок 6">
            <a:extLst>
              <a:ext uri="{FF2B5EF4-FFF2-40B4-BE49-F238E27FC236}">
                <a16:creationId xmlns:a16="http://schemas.microsoft.com/office/drawing/2014/main" id="{B3E6E898-94D1-4811-B538-34042349F418}"/>
              </a:ext>
            </a:extLst>
          </p:cNvPr>
          <p:cNvSpPr>
            <a:spLocks noGrp="1"/>
          </p:cNvSpPr>
          <p:nvPr>
            <p:ph type="title"/>
          </p:nvPr>
        </p:nvSpPr>
        <p:spPr>
          <a:xfrm rot="21180000">
            <a:off x="285870" y="312092"/>
            <a:ext cx="4391191" cy="1368122"/>
          </a:xfrm>
        </p:spPr>
        <p:txBody>
          <a:bodyPr vert="horz" lIns="91440" tIns="45720" rIns="91440" bIns="45720" rtlCol="0" anchor="ctr">
            <a:normAutofit/>
          </a:bodyPr>
          <a:lstStyle>
            <a:lvl1pPr>
              <a:defRPr lang="en-US">
                <a:solidFill>
                  <a:schemeClr val="bg1"/>
                </a:solidFill>
              </a:defRPr>
            </a:lvl1pPr>
          </a:lstStyle>
          <a:p>
            <a:pPr lvl="0" rtl="0"/>
            <a:r>
              <a:rPr lang="ru-RU" noProof="0" smtClean="0"/>
              <a:t>Образец заголовка</a:t>
            </a:r>
            <a:endParaRPr lang="ru-RU" noProof="0"/>
          </a:p>
        </p:txBody>
      </p:sp>
      <p:sp>
        <p:nvSpPr>
          <p:cNvPr id="17" name="Текст 2">
            <a:extLst>
              <a:ext uri="{FF2B5EF4-FFF2-40B4-BE49-F238E27FC236}">
                <a16:creationId xmlns:a16="http://schemas.microsoft.com/office/drawing/2014/main" id="{5A6B27D7-F5EE-4688-B64B-CDC996CB368E}"/>
              </a:ext>
            </a:extLst>
          </p:cNvPr>
          <p:cNvSpPr>
            <a:spLocks noGrp="1"/>
          </p:cNvSpPr>
          <p:nvPr>
            <p:ph type="body" idx="1"/>
          </p:nvPr>
        </p:nvSpPr>
        <p:spPr>
          <a:xfrm>
            <a:off x="839788" y="1942689"/>
            <a:ext cx="5157787" cy="562385"/>
          </a:xfrm>
        </p:spPr>
        <p:txBody>
          <a:bodyPr rtlCol="0" anchor="b"/>
          <a:lstStyle>
            <a:lvl1pPr marL="0" indent="0">
              <a:buNone/>
              <a:defRPr sz="24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smtClean="0"/>
              <a:t>Образец текста</a:t>
            </a:r>
          </a:p>
        </p:txBody>
      </p:sp>
      <p:sp>
        <p:nvSpPr>
          <p:cNvPr id="18" name="Объект 3">
            <a:extLst>
              <a:ext uri="{FF2B5EF4-FFF2-40B4-BE49-F238E27FC236}">
                <a16:creationId xmlns:a16="http://schemas.microsoft.com/office/drawing/2014/main" id="{9D3AFCF0-98C5-4ECC-A2A6-BA8BA0A64592}"/>
              </a:ext>
            </a:extLst>
          </p:cNvPr>
          <p:cNvSpPr>
            <a:spLocks noGrp="1"/>
          </p:cNvSpPr>
          <p:nvPr>
            <p:ph sz="half" idx="2"/>
          </p:nvPr>
        </p:nvSpPr>
        <p:spPr>
          <a:xfrm>
            <a:off x="839788" y="2638097"/>
            <a:ext cx="5157787" cy="3184634"/>
          </a:xfrm>
        </p:spPr>
        <p:txBody>
          <a:bodyPr rtlCol="0"/>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a:p>
        </p:txBody>
      </p:sp>
      <p:sp>
        <p:nvSpPr>
          <p:cNvPr id="19" name="Текст 4">
            <a:extLst>
              <a:ext uri="{FF2B5EF4-FFF2-40B4-BE49-F238E27FC236}">
                <a16:creationId xmlns:a16="http://schemas.microsoft.com/office/drawing/2014/main" id="{3F44E47F-9EE9-414B-B2D8-DD6737905A30}"/>
              </a:ext>
            </a:extLst>
          </p:cNvPr>
          <p:cNvSpPr>
            <a:spLocks noGrp="1"/>
          </p:cNvSpPr>
          <p:nvPr>
            <p:ph type="body" sz="quarter" idx="3"/>
          </p:nvPr>
        </p:nvSpPr>
        <p:spPr>
          <a:xfrm>
            <a:off x="6172200" y="1942689"/>
            <a:ext cx="5183188" cy="562385"/>
          </a:xfrm>
        </p:spPr>
        <p:txBody>
          <a:bodyPr rtlCol="0" anchor="b"/>
          <a:lstStyle>
            <a:lvl1pPr marL="0" indent="0">
              <a:buNone/>
              <a:defRPr sz="24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smtClean="0"/>
              <a:t>Образец текста</a:t>
            </a:r>
          </a:p>
        </p:txBody>
      </p:sp>
      <p:sp>
        <p:nvSpPr>
          <p:cNvPr id="20" name="Объект 5">
            <a:extLst>
              <a:ext uri="{FF2B5EF4-FFF2-40B4-BE49-F238E27FC236}">
                <a16:creationId xmlns:a16="http://schemas.microsoft.com/office/drawing/2014/main" id="{D8D8261D-A3B4-4909-8FCD-D7C160F42D85}"/>
              </a:ext>
            </a:extLst>
          </p:cNvPr>
          <p:cNvSpPr>
            <a:spLocks noGrp="1"/>
          </p:cNvSpPr>
          <p:nvPr>
            <p:ph sz="quarter" idx="4"/>
          </p:nvPr>
        </p:nvSpPr>
        <p:spPr>
          <a:xfrm>
            <a:off x="6172200" y="2638097"/>
            <a:ext cx="5183188" cy="3184634"/>
          </a:xfrm>
        </p:spPr>
        <p:txBody>
          <a:bodyPr rtlCol="0"/>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a:p>
        </p:txBody>
      </p:sp>
    </p:spTree>
    <p:extLst>
      <p:ext uri="{BB962C8B-B14F-4D97-AF65-F5344CB8AC3E}">
        <p14:creationId xmlns:p14="http://schemas.microsoft.com/office/powerpoint/2010/main" val="39152336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Объект с подписью">
    <p:spTree>
      <p:nvGrpSpPr>
        <p:cNvPr id="1" name=""/>
        <p:cNvGrpSpPr/>
        <p:nvPr/>
      </p:nvGrpSpPr>
      <p:grpSpPr>
        <a:xfrm>
          <a:off x="0" y="0"/>
          <a:ext cx="0" cy="0"/>
          <a:chOff x="0" y="0"/>
          <a:chExt cx="0" cy="0"/>
        </a:xfrm>
      </p:grpSpPr>
      <p:grpSp>
        <p:nvGrpSpPr>
          <p:cNvPr id="11" name="Графический объект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Полилиния: Фигура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pPr rtl="0"/>
              <a:endParaRPr lang="ru-RU" noProof="0"/>
            </a:p>
          </p:txBody>
        </p:sp>
        <p:sp>
          <p:nvSpPr>
            <p:cNvPr id="13" name="Полилиния: Фигура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pPr rtl="0"/>
              <a:endParaRPr lang="ru-RU" noProof="0"/>
            </a:p>
          </p:txBody>
        </p:sp>
      </p:grpSp>
      <p:sp>
        <p:nvSpPr>
          <p:cNvPr id="4" name="Нижний колонтитул 3">
            <a:extLst>
              <a:ext uri="{FF2B5EF4-FFF2-40B4-BE49-F238E27FC236}">
                <a16:creationId xmlns:a16="http://schemas.microsoft.com/office/drawing/2014/main" id="{E0C30E6F-5F7C-4623-959A-EDA2C1A2EB4E}"/>
              </a:ext>
            </a:extLst>
          </p:cNvPr>
          <p:cNvSpPr>
            <a:spLocks noGrp="1"/>
          </p:cNvSpPr>
          <p:nvPr>
            <p:ph type="ftr" sz="quarter" idx="11"/>
          </p:nvPr>
        </p:nvSpPr>
        <p:spPr/>
        <p:txBody>
          <a:bodyPr rtlCol="0"/>
          <a:lstStyle/>
          <a:p>
            <a:pPr rtl="0"/>
            <a:r>
              <a:rPr lang="ru-RU" noProof="0"/>
              <a:t>ДОБАВИТЬ НИЖНИЙ КОЛОНТИТУЛ</a:t>
            </a:r>
          </a:p>
        </p:txBody>
      </p:sp>
      <p:sp>
        <p:nvSpPr>
          <p:cNvPr id="5" name="Номер слайда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rtlCol="0"/>
          <a:lstStyle/>
          <a:p>
            <a:pPr rtl="0"/>
            <a:fld id="{98C0CDE5-970C-4CC4-BF43-0DA127E73E82}" type="slidenum">
              <a:rPr lang="ru-RU" noProof="0" smtClean="0"/>
              <a:t>‹#›</a:t>
            </a:fld>
            <a:endParaRPr lang="ru-RU" noProof="0"/>
          </a:p>
        </p:txBody>
      </p:sp>
      <p:sp>
        <p:nvSpPr>
          <p:cNvPr id="6" name="Графический объект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pPr rtl="0"/>
            <a:endParaRPr lang="ru-RU" noProof="0"/>
          </a:p>
        </p:txBody>
      </p:sp>
      <p:sp>
        <p:nvSpPr>
          <p:cNvPr id="7" name="Графический объект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pPr rtl="0"/>
            <a:endParaRPr lang="ru-RU" noProof="0"/>
          </a:p>
        </p:txBody>
      </p:sp>
      <p:sp>
        <p:nvSpPr>
          <p:cNvPr id="27" name="Полилиния: Фигура 26">
            <a:extLst>
              <a:ext uri="{FF2B5EF4-FFF2-40B4-BE49-F238E27FC236}">
                <a16:creationId xmlns:a16="http://schemas.microsoft.com/office/drawing/2014/main" id="{03C64755-C745-46B0-9138-E2CBBA34A3C4}"/>
              </a:ext>
            </a:extLst>
          </p:cNvPr>
          <p:cNvSpPr/>
          <p:nvPr userDrawn="1"/>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pPr rtl="0"/>
            <a:endParaRPr lang="ru-RU" noProof="0"/>
          </a:p>
        </p:txBody>
      </p:sp>
      <p:sp>
        <p:nvSpPr>
          <p:cNvPr id="28" name="Полилиния: Фигура 27">
            <a:extLst>
              <a:ext uri="{FF2B5EF4-FFF2-40B4-BE49-F238E27FC236}">
                <a16:creationId xmlns:a16="http://schemas.microsoft.com/office/drawing/2014/main" id="{771E749E-DB7E-4267-A674-AD413276E1A7}"/>
              </a:ext>
            </a:extLst>
          </p:cNvPr>
          <p:cNvSpPr/>
          <p:nvPr userDrawn="1"/>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2"/>
            <a:srcRect/>
            <a:stretch>
              <a:fillRect l="10565" t="-152624" r="-103969" b="10226"/>
            </a:stretch>
          </a:blipFill>
          <a:ln w="12700" cap="flat">
            <a:noFill/>
            <a:prstDash val="solid"/>
            <a:miter/>
          </a:ln>
        </p:spPr>
        <p:txBody>
          <a:bodyPr rtlCol="0" anchor="ctr"/>
          <a:lstStyle/>
          <a:p>
            <a:pPr rtl="0"/>
            <a:endParaRPr lang="ru-RU" noProof="0"/>
          </a:p>
        </p:txBody>
      </p:sp>
      <p:sp>
        <p:nvSpPr>
          <p:cNvPr id="16" name="Объект 2">
            <a:extLst>
              <a:ext uri="{FF2B5EF4-FFF2-40B4-BE49-F238E27FC236}">
                <a16:creationId xmlns:a16="http://schemas.microsoft.com/office/drawing/2014/main" id="{9E80D7DF-92B2-4A46-AA79-DDC69AC8A8EE}"/>
              </a:ext>
            </a:extLst>
          </p:cNvPr>
          <p:cNvSpPr>
            <a:spLocks noGrp="1"/>
          </p:cNvSpPr>
          <p:nvPr>
            <p:ph idx="1"/>
          </p:nvPr>
        </p:nvSpPr>
        <p:spPr>
          <a:xfrm>
            <a:off x="5180012" y="1347788"/>
            <a:ext cx="6172200" cy="4330539"/>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ru-RU" noProof="0" smtClean="0"/>
              <a:t>Образец текста</a:t>
            </a:r>
          </a:p>
          <a:p>
            <a:pPr lvl="1" rtl="0"/>
            <a:r>
              <a:rPr lang="ru-RU" noProof="0" smtClean="0"/>
              <a:t>Второй уровень</a:t>
            </a:r>
          </a:p>
          <a:p>
            <a:pPr lvl="2" rtl="0"/>
            <a:r>
              <a:rPr lang="ru-RU" noProof="0" smtClean="0"/>
              <a:t>Третий уровень</a:t>
            </a:r>
          </a:p>
          <a:p>
            <a:pPr lvl="3" rtl="0"/>
            <a:r>
              <a:rPr lang="ru-RU" noProof="0" smtClean="0"/>
              <a:t>Четвертый уровень</a:t>
            </a:r>
          </a:p>
          <a:p>
            <a:pPr lvl="4" rtl="0"/>
            <a:r>
              <a:rPr lang="ru-RU" noProof="0" smtClean="0"/>
              <a:t>Пятый уровень</a:t>
            </a:r>
            <a:endParaRPr lang="ru-RU" noProof="0"/>
          </a:p>
        </p:txBody>
      </p:sp>
      <p:sp>
        <p:nvSpPr>
          <p:cNvPr id="19" name="Текст 3">
            <a:extLst>
              <a:ext uri="{FF2B5EF4-FFF2-40B4-BE49-F238E27FC236}">
                <a16:creationId xmlns:a16="http://schemas.microsoft.com/office/drawing/2014/main" id="{F0A242F9-0019-4B57-A03D-285B738367AC}"/>
              </a:ext>
            </a:extLst>
          </p:cNvPr>
          <p:cNvSpPr>
            <a:spLocks noGrp="1"/>
          </p:cNvSpPr>
          <p:nvPr>
            <p:ph type="body" sz="half" idx="2"/>
          </p:nvPr>
        </p:nvSpPr>
        <p:spPr>
          <a:xfrm>
            <a:off x="839788" y="2806262"/>
            <a:ext cx="3932237" cy="2872065"/>
          </a:xfrm>
          <a:gradFill>
            <a:gsLst>
              <a:gs pos="0">
                <a:schemeClr val="tx2"/>
              </a:gs>
              <a:gs pos="100000">
                <a:schemeClr val="tx1"/>
              </a:gs>
            </a:gsLst>
            <a:lin ang="10800000" scaled="1"/>
          </a:gradFill>
        </p:spPr>
        <p:txBody>
          <a:bodyPr lIns="274320" rtlCol="0" anchor="ctr">
            <a:normAutofit/>
          </a:bodyPr>
          <a:lstStyle>
            <a:lvl1pPr marL="0" indent="0">
              <a:buFont typeface="Arial" panose="020B0604020202020204" pitchFamily="34" charset="0"/>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ru-RU" noProof="0" smtClean="0"/>
              <a:t>Образец текста</a:t>
            </a:r>
          </a:p>
        </p:txBody>
      </p:sp>
      <p:sp>
        <p:nvSpPr>
          <p:cNvPr id="2" name="Заголовок 1">
            <a:extLst>
              <a:ext uri="{FF2B5EF4-FFF2-40B4-BE49-F238E27FC236}">
                <a16:creationId xmlns:a16="http://schemas.microsoft.com/office/drawing/2014/main" id="{94A01F06-84A3-407F-8D89-167A9D402359}"/>
              </a:ext>
            </a:extLst>
          </p:cNvPr>
          <p:cNvSpPr>
            <a:spLocks noGrp="1"/>
          </p:cNvSpPr>
          <p:nvPr>
            <p:ph type="title"/>
          </p:nvPr>
        </p:nvSpPr>
        <p:spPr>
          <a:xfrm rot="21227985">
            <a:off x="857494" y="721373"/>
            <a:ext cx="3918639" cy="1325563"/>
          </a:xfrm>
        </p:spPr>
        <p:txBody>
          <a:bodyPr rtlCol="0"/>
          <a:lstStyle>
            <a:lvl1pPr>
              <a:defRPr>
                <a:solidFill>
                  <a:schemeClr val="bg1"/>
                </a:solidFill>
              </a:defRPr>
            </a:lvl1pPr>
          </a:lstStyle>
          <a:p>
            <a:pPr rtl="0"/>
            <a:r>
              <a:rPr lang="ru-RU" noProof="0" smtClean="0"/>
              <a:t>Образец заголовка</a:t>
            </a:r>
            <a:endParaRPr lang="ru-RU" noProof="0"/>
          </a:p>
        </p:txBody>
      </p:sp>
    </p:spTree>
    <p:extLst>
      <p:ext uri="{BB962C8B-B14F-4D97-AF65-F5344CB8AC3E}">
        <p14:creationId xmlns:p14="http://schemas.microsoft.com/office/powerpoint/2010/main" val="1998028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Слайд диаграммы">
    <p:spTree>
      <p:nvGrpSpPr>
        <p:cNvPr id="1" name=""/>
        <p:cNvGrpSpPr/>
        <p:nvPr/>
      </p:nvGrpSpPr>
      <p:grpSpPr>
        <a:xfrm>
          <a:off x="0" y="0"/>
          <a:ext cx="0" cy="0"/>
          <a:chOff x="0" y="0"/>
          <a:chExt cx="0" cy="0"/>
        </a:xfrm>
      </p:grpSpPr>
      <p:grpSp>
        <p:nvGrpSpPr>
          <p:cNvPr id="11" name="Графический объект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Полилиния: Фигура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pPr rtl="0"/>
              <a:endParaRPr lang="ru-RU" noProof="0"/>
            </a:p>
          </p:txBody>
        </p:sp>
        <p:sp>
          <p:nvSpPr>
            <p:cNvPr id="13" name="Полилиния: Фигура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pPr rtl="0"/>
              <a:endParaRPr lang="ru-RU" noProof="0"/>
            </a:p>
          </p:txBody>
        </p:sp>
      </p:grpSp>
      <p:sp>
        <p:nvSpPr>
          <p:cNvPr id="4" name="Нижний колонтитул 3">
            <a:extLst>
              <a:ext uri="{FF2B5EF4-FFF2-40B4-BE49-F238E27FC236}">
                <a16:creationId xmlns:a16="http://schemas.microsoft.com/office/drawing/2014/main" id="{E0C30E6F-5F7C-4623-959A-EDA2C1A2EB4E}"/>
              </a:ext>
            </a:extLst>
          </p:cNvPr>
          <p:cNvSpPr>
            <a:spLocks noGrp="1"/>
          </p:cNvSpPr>
          <p:nvPr>
            <p:ph type="ftr" sz="quarter" idx="11"/>
          </p:nvPr>
        </p:nvSpPr>
        <p:spPr/>
        <p:txBody>
          <a:bodyPr rtlCol="0"/>
          <a:lstStyle/>
          <a:p>
            <a:pPr rtl="0"/>
            <a:r>
              <a:rPr lang="ru-RU" noProof="0"/>
              <a:t>ДОБАВИТЬ НИЖНИЙ КОЛОНТИТУЛ</a:t>
            </a:r>
          </a:p>
        </p:txBody>
      </p:sp>
      <p:sp>
        <p:nvSpPr>
          <p:cNvPr id="5" name="Номер слайда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rtlCol="0"/>
          <a:lstStyle/>
          <a:p>
            <a:pPr rtl="0"/>
            <a:fld id="{98C0CDE5-970C-4CC4-BF43-0DA127E73E82}" type="slidenum">
              <a:rPr lang="ru-RU" noProof="0" smtClean="0"/>
              <a:t>‹#›</a:t>
            </a:fld>
            <a:endParaRPr lang="ru-RU" noProof="0"/>
          </a:p>
        </p:txBody>
      </p:sp>
      <p:sp>
        <p:nvSpPr>
          <p:cNvPr id="6" name="Графический объект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pPr rtl="0"/>
            <a:endParaRPr lang="ru-RU" noProof="0"/>
          </a:p>
        </p:txBody>
      </p:sp>
      <p:sp>
        <p:nvSpPr>
          <p:cNvPr id="7" name="Графический объект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pPr rtl="0"/>
            <a:endParaRPr lang="ru-RU" noProof="0"/>
          </a:p>
        </p:txBody>
      </p:sp>
      <p:sp>
        <p:nvSpPr>
          <p:cNvPr id="27" name="Полилиния: Фигура 26">
            <a:extLst>
              <a:ext uri="{FF2B5EF4-FFF2-40B4-BE49-F238E27FC236}">
                <a16:creationId xmlns:a16="http://schemas.microsoft.com/office/drawing/2014/main" id="{03C64755-C745-46B0-9138-E2CBBA34A3C4}"/>
              </a:ext>
            </a:extLst>
          </p:cNvPr>
          <p:cNvSpPr/>
          <p:nvPr userDrawn="1"/>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pPr rtl="0"/>
            <a:endParaRPr lang="ru-RU" noProof="0"/>
          </a:p>
        </p:txBody>
      </p:sp>
      <p:sp>
        <p:nvSpPr>
          <p:cNvPr id="28" name="Полилиния: Фигура 27">
            <a:extLst>
              <a:ext uri="{FF2B5EF4-FFF2-40B4-BE49-F238E27FC236}">
                <a16:creationId xmlns:a16="http://schemas.microsoft.com/office/drawing/2014/main" id="{771E749E-DB7E-4267-A674-AD413276E1A7}"/>
              </a:ext>
            </a:extLst>
          </p:cNvPr>
          <p:cNvSpPr/>
          <p:nvPr userDrawn="1"/>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2"/>
            <a:srcRect/>
            <a:stretch>
              <a:fillRect l="10565" t="-152624" r="-103969" b="10226"/>
            </a:stretch>
          </a:blipFill>
          <a:ln w="12700" cap="flat">
            <a:noFill/>
            <a:prstDash val="solid"/>
            <a:miter/>
          </a:ln>
        </p:spPr>
        <p:txBody>
          <a:bodyPr rtlCol="0" anchor="ctr"/>
          <a:lstStyle/>
          <a:p>
            <a:pPr rtl="0"/>
            <a:endParaRPr lang="ru-RU" noProof="0"/>
          </a:p>
        </p:txBody>
      </p:sp>
      <p:sp>
        <p:nvSpPr>
          <p:cNvPr id="17" name="Рисунок 2">
            <a:extLst>
              <a:ext uri="{FF2B5EF4-FFF2-40B4-BE49-F238E27FC236}">
                <a16:creationId xmlns:a16="http://schemas.microsoft.com/office/drawing/2014/main" id="{1C9B27A5-4499-4F2B-843D-B4AC979D3003}"/>
              </a:ext>
            </a:extLst>
          </p:cNvPr>
          <p:cNvSpPr>
            <a:spLocks noGrp="1"/>
          </p:cNvSpPr>
          <p:nvPr>
            <p:ph type="pic" idx="13" hasCustomPrompt="1"/>
          </p:nvPr>
        </p:nvSpPr>
        <p:spPr>
          <a:xfrm>
            <a:off x="5183188" y="1347788"/>
            <a:ext cx="6172200" cy="4330539"/>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ru-RU" noProof="0"/>
              <a:t>Щелкните значок, чтобы добавить фото</a:t>
            </a:r>
          </a:p>
        </p:txBody>
      </p:sp>
      <p:sp>
        <p:nvSpPr>
          <p:cNvPr id="18" name="Текст 3">
            <a:extLst>
              <a:ext uri="{FF2B5EF4-FFF2-40B4-BE49-F238E27FC236}">
                <a16:creationId xmlns:a16="http://schemas.microsoft.com/office/drawing/2014/main" id="{4C8F7DBB-2923-48F9-AE53-06CE214A362F}"/>
              </a:ext>
            </a:extLst>
          </p:cNvPr>
          <p:cNvSpPr>
            <a:spLocks noGrp="1"/>
          </p:cNvSpPr>
          <p:nvPr>
            <p:ph type="body" sz="half" idx="2"/>
          </p:nvPr>
        </p:nvSpPr>
        <p:spPr>
          <a:xfrm>
            <a:off x="839788" y="2603601"/>
            <a:ext cx="3932237" cy="3074726"/>
          </a:xfrm>
          <a:gradFill>
            <a:gsLst>
              <a:gs pos="0">
                <a:schemeClr val="tx2"/>
              </a:gs>
              <a:gs pos="100000">
                <a:schemeClr val="tx1"/>
              </a:gs>
            </a:gsLst>
            <a:lin ang="10800000" scaled="1"/>
          </a:gradFill>
        </p:spPr>
        <p:txBody>
          <a:bodyPr lIns="274320" rtlCol="0" anchor="ctr">
            <a:normAutofit/>
          </a:bodyPr>
          <a:lstStyle>
            <a:lvl1pPr marL="0" indent="0">
              <a:buNone/>
              <a:defRPr sz="18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ru-RU" noProof="0" smtClean="0"/>
              <a:t>Образец текста</a:t>
            </a:r>
          </a:p>
        </p:txBody>
      </p:sp>
      <p:sp>
        <p:nvSpPr>
          <p:cNvPr id="2" name="Заголовок 1">
            <a:extLst>
              <a:ext uri="{FF2B5EF4-FFF2-40B4-BE49-F238E27FC236}">
                <a16:creationId xmlns:a16="http://schemas.microsoft.com/office/drawing/2014/main" id="{B6AB5B22-678B-4BFD-ABBC-49961466D4A8}"/>
              </a:ext>
            </a:extLst>
          </p:cNvPr>
          <p:cNvSpPr>
            <a:spLocks noGrp="1"/>
          </p:cNvSpPr>
          <p:nvPr>
            <p:ph type="title"/>
          </p:nvPr>
        </p:nvSpPr>
        <p:spPr>
          <a:xfrm rot="21228869">
            <a:off x="857652" y="725128"/>
            <a:ext cx="3833278" cy="1325563"/>
          </a:xfrm>
        </p:spPr>
        <p:txBody>
          <a:bodyPr rtlCol="0"/>
          <a:lstStyle>
            <a:lvl1pPr>
              <a:defRPr>
                <a:solidFill>
                  <a:schemeClr val="bg1"/>
                </a:solidFill>
              </a:defRPr>
            </a:lvl1pPr>
          </a:lstStyle>
          <a:p>
            <a:pPr rtl="0"/>
            <a:r>
              <a:rPr lang="ru-RU" noProof="0" smtClean="0"/>
              <a:t>Образец заголовка</a:t>
            </a:r>
            <a:endParaRPr lang="ru-RU" noProof="0"/>
          </a:p>
        </p:txBody>
      </p:sp>
    </p:spTree>
    <p:extLst>
      <p:ext uri="{BB962C8B-B14F-4D97-AF65-F5344CB8AC3E}">
        <p14:creationId xmlns:p14="http://schemas.microsoft.com/office/powerpoint/2010/main" val="98724883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Только заголовок">
    <p:spTree>
      <p:nvGrpSpPr>
        <p:cNvPr id="1" name=""/>
        <p:cNvGrpSpPr/>
        <p:nvPr/>
      </p:nvGrpSpPr>
      <p:grpSpPr>
        <a:xfrm>
          <a:off x="0" y="0"/>
          <a:ext cx="0" cy="0"/>
          <a:chOff x="0" y="0"/>
          <a:chExt cx="0" cy="0"/>
        </a:xfrm>
      </p:grpSpPr>
      <p:grpSp>
        <p:nvGrpSpPr>
          <p:cNvPr id="31" name="Графический объект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Полилиния: Фигура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pPr rtl="0"/>
              <a:endParaRPr lang="ru-RU" noProof="0"/>
            </a:p>
          </p:txBody>
        </p:sp>
        <p:sp>
          <p:nvSpPr>
            <p:cNvPr id="33" name="Полилиния: Фигура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pPr rtl="0"/>
              <a:endParaRPr lang="ru-RU" noProof="0"/>
            </a:p>
          </p:txBody>
        </p:sp>
      </p:grpSp>
      <p:sp>
        <p:nvSpPr>
          <p:cNvPr id="25" name="Графический объект 23">
            <a:extLst>
              <a:ext uri="{FF2B5EF4-FFF2-40B4-BE49-F238E27FC236}">
                <a16:creationId xmlns:a16="http://schemas.microsoft.com/office/drawing/2014/main" id="{3817A1DD-06FF-4C7B-827F-06BEA646B2F1}"/>
              </a:ext>
            </a:extLst>
          </p:cNvPr>
          <p:cNvSpPr/>
          <p:nvPr/>
        </p:nvSpPr>
        <p:spPr>
          <a:xfrm>
            <a:off x="-24517" y="519002"/>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pPr rtl="0"/>
            <a:endParaRPr lang="ru-RU" noProof="0"/>
          </a:p>
        </p:txBody>
      </p:sp>
      <p:sp>
        <p:nvSpPr>
          <p:cNvPr id="4" name="Дата 3">
            <a:extLst>
              <a:ext uri="{FF2B5EF4-FFF2-40B4-BE49-F238E27FC236}">
                <a16:creationId xmlns:a16="http://schemas.microsoft.com/office/drawing/2014/main" id="{D63B35E6-B4C1-4260-8AE6-951819B05A7A}"/>
              </a:ext>
            </a:extLst>
          </p:cNvPr>
          <p:cNvSpPr>
            <a:spLocks noGrp="1"/>
          </p:cNvSpPr>
          <p:nvPr>
            <p:ph type="dt" sz="half" idx="10"/>
          </p:nvPr>
        </p:nvSpPr>
        <p:spPr/>
        <p:txBody>
          <a:bodyPr rtlCol="0"/>
          <a:lstStyle/>
          <a:p>
            <a:pPr rtl="0"/>
            <a:r>
              <a:rPr lang="ru-RU" noProof="0"/>
              <a:t>ДД.ММ.20XX</a:t>
            </a:r>
          </a:p>
        </p:txBody>
      </p:sp>
      <p:sp>
        <p:nvSpPr>
          <p:cNvPr id="5" name="Нижний колонтитул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rtlCol="0"/>
          <a:lstStyle/>
          <a:p>
            <a:pPr rtl="0"/>
            <a:r>
              <a:rPr lang="ru-RU" noProof="0"/>
              <a:t>ДОБАВИТЬ НИЖНИЙ КОЛОНТИТУЛ</a:t>
            </a:r>
          </a:p>
        </p:txBody>
      </p:sp>
      <p:sp>
        <p:nvSpPr>
          <p:cNvPr id="6" name="Номер слайда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rtlCol="0"/>
          <a:lstStyle/>
          <a:p>
            <a:pPr rtl="0"/>
            <a:fld id="{98C0CDE5-970C-4CC4-BF43-0DA127E73E82}" type="slidenum">
              <a:rPr lang="ru-RU" noProof="0" smtClean="0"/>
              <a:t>‹#›</a:t>
            </a:fld>
            <a:endParaRPr lang="ru-RU" noProof="0"/>
          </a:p>
        </p:txBody>
      </p:sp>
      <p:sp>
        <p:nvSpPr>
          <p:cNvPr id="8" name="Графический объект 6">
            <a:extLst>
              <a:ext uri="{FF2B5EF4-FFF2-40B4-BE49-F238E27FC236}">
                <a16:creationId xmlns:a16="http://schemas.microsoft.com/office/drawing/2014/main" id="{0397A1D9-602E-4BC0-9119-818273B1D85A}"/>
              </a:ext>
            </a:extLst>
          </p:cNvPr>
          <p:cNvSpPr/>
          <p:nvPr/>
        </p:nvSpPr>
        <p:spPr>
          <a:xfrm>
            <a:off x="-26126" y="135253"/>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pPr rtl="0"/>
            <a:endParaRPr lang="ru-RU" noProof="0"/>
          </a:p>
        </p:txBody>
      </p:sp>
      <p:grpSp>
        <p:nvGrpSpPr>
          <p:cNvPr id="26" name="Графический объект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Полилиния: Фигура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pPr rtl="0"/>
              <a:endParaRPr lang="ru-RU" noProof="0"/>
            </a:p>
          </p:txBody>
        </p:sp>
        <p:sp>
          <p:nvSpPr>
            <p:cNvPr id="28" name="Полилиния: Фигура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pPr rtl="0"/>
              <a:endParaRPr lang="ru-RU" noProof="0"/>
            </a:p>
          </p:txBody>
        </p:sp>
        <p:sp>
          <p:nvSpPr>
            <p:cNvPr id="29" name="Полилиния: Фигура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pPr rtl="0"/>
              <a:endParaRPr lang="ru-RU" noProof="0"/>
            </a:p>
          </p:txBody>
        </p:sp>
        <p:sp>
          <p:nvSpPr>
            <p:cNvPr id="30" name="Полилиния: Фигура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pPr rtl="0"/>
              <a:endParaRPr lang="ru-RU" noProof="0"/>
            </a:p>
          </p:txBody>
        </p:sp>
      </p:grpSp>
      <p:sp>
        <p:nvSpPr>
          <p:cNvPr id="7" name="Заголовок 6">
            <a:extLst>
              <a:ext uri="{FF2B5EF4-FFF2-40B4-BE49-F238E27FC236}">
                <a16:creationId xmlns:a16="http://schemas.microsoft.com/office/drawing/2014/main" id="{B3E6E898-94D1-4811-B538-34042349F418}"/>
              </a:ext>
            </a:extLst>
          </p:cNvPr>
          <p:cNvSpPr>
            <a:spLocks noGrp="1"/>
          </p:cNvSpPr>
          <p:nvPr>
            <p:ph type="title"/>
          </p:nvPr>
        </p:nvSpPr>
        <p:spPr>
          <a:xfrm rot="21180000">
            <a:off x="288463" y="354491"/>
            <a:ext cx="4391191" cy="1325563"/>
          </a:xfrm>
        </p:spPr>
        <p:txBody>
          <a:bodyPr vert="horz" lIns="91440" tIns="45720" rIns="91440" bIns="45720" rtlCol="0" anchor="ctr">
            <a:normAutofit/>
          </a:bodyPr>
          <a:lstStyle>
            <a:lvl1pPr>
              <a:defRPr lang="en-US">
                <a:solidFill>
                  <a:schemeClr val="bg1"/>
                </a:solidFill>
              </a:defRPr>
            </a:lvl1pPr>
          </a:lstStyle>
          <a:p>
            <a:pPr lvl="0" rtl="0"/>
            <a:r>
              <a:rPr lang="ru-RU" noProof="0" smtClean="0"/>
              <a:t>Образец заголовка</a:t>
            </a:r>
            <a:endParaRPr lang="ru-RU" noProof="0"/>
          </a:p>
        </p:txBody>
      </p:sp>
    </p:spTree>
    <p:extLst>
      <p:ext uri="{BB962C8B-B14F-4D97-AF65-F5344CB8AC3E}">
        <p14:creationId xmlns:p14="http://schemas.microsoft.com/office/powerpoint/2010/main" val="2240238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Пустой слайд">
    <p:spTree>
      <p:nvGrpSpPr>
        <p:cNvPr id="1" name=""/>
        <p:cNvGrpSpPr/>
        <p:nvPr/>
      </p:nvGrpSpPr>
      <p:grpSpPr>
        <a:xfrm>
          <a:off x="0" y="0"/>
          <a:ext cx="0" cy="0"/>
          <a:chOff x="0" y="0"/>
          <a:chExt cx="0" cy="0"/>
        </a:xfrm>
      </p:grpSpPr>
      <p:grpSp>
        <p:nvGrpSpPr>
          <p:cNvPr id="31" name="Графический объект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Полилиния: Фигура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pPr rtl="0"/>
              <a:endParaRPr lang="ru-RU" noProof="0"/>
            </a:p>
          </p:txBody>
        </p:sp>
        <p:sp>
          <p:nvSpPr>
            <p:cNvPr id="33" name="Полилиния: Фигура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pPr rtl="0"/>
              <a:endParaRPr lang="ru-RU" noProof="0"/>
            </a:p>
          </p:txBody>
        </p:sp>
      </p:grpSp>
      <p:sp>
        <p:nvSpPr>
          <p:cNvPr id="4" name="Дата 3">
            <a:extLst>
              <a:ext uri="{FF2B5EF4-FFF2-40B4-BE49-F238E27FC236}">
                <a16:creationId xmlns:a16="http://schemas.microsoft.com/office/drawing/2014/main" id="{D63B35E6-B4C1-4260-8AE6-951819B05A7A}"/>
              </a:ext>
            </a:extLst>
          </p:cNvPr>
          <p:cNvSpPr>
            <a:spLocks noGrp="1"/>
          </p:cNvSpPr>
          <p:nvPr>
            <p:ph type="dt" sz="half" idx="10"/>
          </p:nvPr>
        </p:nvSpPr>
        <p:spPr/>
        <p:txBody>
          <a:bodyPr rtlCol="0"/>
          <a:lstStyle/>
          <a:p>
            <a:pPr rtl="0"/>
            <a:r>
              <a:rPr lang="ru-RU" noProof="0"/>
              <a:t>ДД.ММ.20XX</a:t>
            </a:r>
          </a:p>
        </p:txBody>
      </p:sp>
      <p:sp>
        <p:nvSpPr>
          <p:cNvPr id="5" name="Нижний колонтитул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rtlCol="0"/>
          <a:lstStyle/>
          <a:p>
            <a:pPr rtl="0"/>
            <a:r>
              <a:rPr lang="ru-RU" noProof="0"/>
              <a:t>ДОБАВИТЬ НИЖНИЙ КОЛОНТИТУЛ</a:t>
            </a:r>
          </a:p>
        </p:txBody>
      </p:sp>
      <p:sp>
        <p:nvSpPr>
          <p:cNvPr id="6" name="Номер слайда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rtlCol="0"/>
          <a:lstStyle/>
          <a:p>
            <a:pPr rtl="0"/>
            <a:fld id="{98C0CDE5-970C-4CC4-BF43-0DA127E73E82}" type="slidenum">
              <a:rPr lang="ru-RU" noProof="0" smtClean="0"/>
              <a:t>‹#›</a:t>
            </a:fld>
            <a:endParaRPr lang="ru-RU" noProof="0"/>
          </a:p>
        </p:txBody>
      </p:sp>
      <p:grpSp>
        <p:nvGrpSpPr>
          <p:cNvPr id="26" name="Графический объект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Полилиния: Фигура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pPr rtl="0"/>
              <a:endParaRPr lang="ru-RU" noProof="0"/>
            </a:p>
          </p:txBody>
        </p:sp>
        <p:sp>
          <p:nvSpPr>
            <p:cNvPr id="28" name="Полилиния: Фигура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pPr rtl="0"/>
              <a:endParaRPr lang="ru-RU" noProof="0"/>
            </a:p>
          </p:txBody>
        </p:sp>
        <p:sp>
          <p:nvSpPr>
            <p:cNvPr id="29" name="Полилиния: Фигура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pPr rtl="0"/>
              <a:endParaRPr lang="ru-RU" noProof="0"/>
            </a:p>
          </p:txBody>
        </p:sp>
        <p:sp>
          <p:nvSpPr>
            <p:cNvPr id="30" name="Полилиния: Фигура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pPr rtl="0"/>
              <a:endParaRPr lang="ru-RU" noProof="0"/>
            </a:p>
          </p:txBody>
        </p:sp>
      </p:grpSp>
    </p:spTree>
    <p:extLst>
      <p:ext uri="{BB962C8B-B14F-4D97-AF65-F5344CB8AC3E}">
        <p14:creationId xmlns:p14="http://schemas.microsoft.com/office/powerpoint/2010/main" val="2922855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Заголовок раздела с изображением">
    <p:spTree>
      <p:nvGrpSpPr>
        <p:cNvPr id="1" name=""/>
        <p:cNvGrpSpPr/>
        <p:nvPr/>
      </p:nvGrpSpPr>
      <p:grpSpPr>
        <a:xfrm>
          <a:off x="0" y="0"/>
          <a:ext cx="0" cy="0"/>
          <a:chOff x="0" y="0"/>
          <a:chExt cx="0" cy="0"/>
        </a:xfrm>
      </p:grpSpPr>
      <p:grpSp>
        <p:nvGrpSpPr>
          <p:cNvPr id="11" name="Графический объект 9">
            <a:extLst>
              <a:ext uri="{FF2B5EF4-FFF2-40B4-BE49-F238E27FC236}">
                <a16:creationId xmlns:a16="http://schemas.microsoft.com/office/drawing/2014/main" id="{DBE053F1-F4AB-44C9-AD59-A25E78B48A3F}"/>
              </a:ext>
            </a:extLst>
          </p:cNvPr>
          <p:cNvGrpSpPr/>
          <p:nvPr/>
        </p:nvGrpSpPr>
        <p:grpSpPr>
          <a:xfrm>
            <a:off x="1980240" y="520107"/>
            <a:ext cx="10219389" cy="6350602"/>
            <a:chOff x="1980240" y="520107"/>
            <a:chExt cx="10219389" cy="6350602"/>
          </a:xfrm>
        </p:grpSpPr>
        <p:sp>
          <p:nvSpPr>
            <p:cNvPr id="12" name="Полилиния: Фигура 11">
              <a:extLst>
                <a:ext uri="{FF2B5EF4-FFF2-40B4-BE49-F238E27FC236}">
                  <a16:creationId xmlns:a16="http://schemas.microsoft.com/office/drawing/2014/main" id="{FACD9D55-0502-4018-AF6A-4F0A0F0E07E9}"/>
                </a:ext>
              </a:extLst>
            </p:cNvPr>
            <p:cNvSpPr/>
            <p:nvPr/>
          </p:nvSpPr>
          <p:spPr>
            <a:xfrm>
              <a:off x="1980240" y="2877450"/>
              <a:ext cx="3086393" cy="3988178"/>
            </a:xfrm>
            <a:custGeom>
              <a:avLst/>
              <a:gdLst>
                <a:gd name="connsiteX0" fmla="*/ 12693 w 3086392"/>
                <a:gd name="connsiteY0" fmla="*/ 614730 h 3988178"/>
                <a:gd name="connsiteX1" fmla="*/ 1910253 w 3086392"/>
                <a:gd name="connsiteY1" fmla="*/ 3983090 h 3988178"/>
                <a:gd name="connsiteX2" fmla="*/ 3082574 w 3086392"/>
                <a:gd name="connsiteY2" fmla="*/ 3983090 h 3988178"/>
                <a:gd name="connsiteX3" fmla="*/ 2258266 w 3086392"/>
                <a:gd name="connsiteY3" fmla="*/ 12693 h 3988178"/>
                <a:gd name="connsiteX4" fmla="*/ 12693 w 3086392"/>
                <a:gd name="connsiteY4" fmla="*/ 614730 h 39881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86392" h="3988178">
                  <a:moveTo>
                    <a:pt x="12693" y="614730"/>
                  </a:moveTo>
                  <a:cubicBezTo>
                    <a:pt x="12693" y="614730"/>
                    <a:pt x="1595263" y="2043616"/>
                    <a:pt x="1910253" y="3983090"/>
                  </a:cubicBezTo>
                  <a:lnTo>
                    <a:pt x="3082574" y="3983090"/>
                  </a:lnTo>
                  <a:lnTo>
                    <a:pt x="2258266" y="12693"/>
                  </a:lnTo>
                  <a:lnTo>
                    <a:pt x="12693" y="614730"/>
                  </a:lnTo>
                  <a:close/>
                </a:path>
              </a:pathLst>
            </a:custGeom>
            <a:gradFill>
              <a:gsLst>
                <a:gs pos="3000">
                  <a:schemeClr val="bg1"/>
                </a:gs>
                <a:gs pos="100000">
                  <a:schemeClr val="accent5">
                    <a:alpha val="50000"/>
                  </a:schemeClr>
                </a:gs>
              </a:gsLst>
              <a:lin ang="4278000" scaled="0"/>
            </a:gradFill>
            <a:ln w="12692" cap="flat">
              <a:noFill/>
              <a:prstDash val="solid"/>
              <a:miter/>
            </a:ln>
          </p:spPr>
          <p:txBody>
            <a:bodyPr rtlCol="0" anchor="ctr"/>
            <a:lstStyle/>
            <a:p>
              <a:pPr rtl="0"/>
              <a:endParaRPr lang="ru-RU" noProof="0"/>
            </a:p>
          </p:txBody>
        </p:sp>
        <p:sp>
          <p:nvSpPr>
            <p:cNvPr id="13" name="Полилиния: Фигура 12">
              <a:extLst>
                <a:ext uri="{FF2B5EF4-FFF2-40B4-BE49-F238E27FC236}">
                  <a16:creationId xmlns:a16="http://schemas.microsoft.com/office/drawing/2014/main" id="{CF529C4B-24D5-4FF8-BD78-3A27C68248CA}"/>
                </a:ext>
              </a:extLst>
            </p:cNvPr>
            <p:cNvSpPr/>
            <p:nvPr/>
          </p:nvSpPr>
          <p:spPr>
            <a:xfrm>
              <a:off x="2962043" y="520107"/>
              <a:ext cx="9233775" cy="6350602"/>
            </a:xfrm>
            <a:custGeom>
              <a:avLst/>
              <a:gdLst>
                <a:gd name="connsiteX0" fmla="*/ 9229957 w 9233775"/>
                <a:gd name="connsiteY0" fmla="*/ 12693 h 6350602"/>
                <a:gd name="connsiteX1" fmla="*/ 12693 w 9233775"/>
                <a:gd name="connsiteY1" fmla="*/ 2225243 h 6350602"/>
                <a:gd name="connsiteX2" fmla="*/ 999577 w 9233775"/>
                <a:gd name="connsiteY2" fmla="*/ 6340434 h 6350602"/>
                <a:gd name="connsiteX3" fmla="*/ 9229957 w 9233775"/>
                <a:gd name="connsiteY3" fmla="*/ 6340434 h 6350602"/>
              </a:gdLst>
              <a:ahLst/>
              <a:cxnLst>
                <a:cxn ang="0">
                  <a:pos x="connsiteX0" y="connsiteY0"/>
                </a:cxn>
                <a:cxn ang="0">
                  <a:pos x="connsiteX1" y="connsiteY1"/>
                </a:cxn>
                <a:cxn ang="0">
                  <a:pos x="connsiteX2" y="connsiteY2"/>
                </a:cxn>
                <a:cxn ang="0">
                  <a:pos x="connsiteX3" y="connsiteY3"/>
                </a:cxn>
              </a:cxnLst>
              <a:rect l="l" t="t" r="r" b="b"/>
              <a:pathLst>
                <a:path w="9233775" h="6350602">
                  <a:moveTo>
                    <a:pt x="9229957" y="12693"/>
                  </a:moveTo>
                  <a:lnTo>
                    <a:pt x="12693" y="2225243"/>
                  </a:lnTo>
                  <a:lnTo>
                    <a:pt x="999577" y="6340434"/>
                  </a:lnTo>
                  <a:lnTo>
                    <a:pt x="9229957" y="6340434"/>
                  </a:lnTo>
                  <a:close/>
                </a:path>
              </a:pathLst>
            </a:custGeom>
            <a:gradFill>
              <a:gsLst>
                <a:gs pos="3000">
                  <a:schemeClr val="accent5"/>
                </a:gs>
                <a:gs pos="100000">
                  <a:schemeClr val="bg2"/>
                </a:gs>
              </a:gsLst>
              <a:lin ang="810000" scaled="0"/>
            </a:gradFill>
            <a:ln w="12692" cap="flat">
              <a:noFill/>
              <a:prstDash val="solid"/>
              <a:miter/>
            </a:ln>
          </p:spPr>
          <p:txBody>
            <a:bodyPr rtlCol="0" anchor="ctr"/>
            <a:lstStyle/>
            <a:p>
              <a:pPr rtl="0"/>
              <a:endParaRPr lang="ru-RU" noProof="0"/>
            </a:p>
          </p:txBody>
        </p:sp>
        <p:sp>
          <p:nvSpPr>
            <p:cNvPr id="14" name="Полилиния: Фигура 13">
              <a:extLst>
                <a:ext uri="{FF2B5EF4-FFF2-40B4-BE49-F238E27FC236}">
                  <a16:creationId xmlns:a16="http://schemas.microsoft.com/office/drawing/2014/main" id="{543A97B8-65D7-47BC-AF76-3D5AA4527481}"/>
                </a:ext>
              </a:extLst>
            </p:cNvPr>
            <p:cNvSpPr/>
            <p:nvPr/>
          </p:nvSpPr>
          <p:spPr>
            <a:xfrm>
              <a:off x="3270682" y="752539"/>
              <a:ext cx="8928947" cy="6109280"/>
            </a:xfrm>
            <a:custGeom>
              <a:avLst/>
              <a:gdLst>
                <a:gd name="connsiteX0" fmla="*/ 43176 w 8928946"/>
                <a:gd name="connsiteY0" fmla="*/ 2217623 h 6109279"/>
                <a:gd name="connsiteX1" fmla="*/ 8913698 w 8928946"/>
                <a:gd name="connsiteY1" fmla="*/ 40636 h 6109279"/>
                <a:gd name="connsiteX2" fmla="*/ 8921318 w 8928946"/>
                <a:gd name="connsiteY2" fmla="*/ 71119 h 6109279"/>
                <a:gd name="connsiteX3" fmla="*/ 8921318 w 8928946"/>
                <a:gd name="connsiteY3" fmla="*/ 12693 h 6109279"/>
                <a:gd name="connsiteX4" fmla="*/ 25395 w 8928946"/>
                <a:gd name="connsiteY4" fmla="*/ 2196031 h 6109279"/>
                <a:gd name="connsiteX5" fmla="*/ 12693 w 8928946"/>
                <a:gd name="connsiteY5" fmla="*/ 2198571 h 6109279"/>
                <a:gd name="connsiteX6" fmla="*/ 958933 w 8928946"/>
                <a:gd name="connsiteY6" fmla="*/ 6108002 h 6109279"/>
                <a:gd name="connsiteX7" fmla="*/ 985606 w 8928946"/>
                <a:gd name="connsiteY7" fmla="*/ 6108002 h 6109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928946" h="6109279">
                  <a:moveTo>
                    <a:pt x="43176" y="2217623"/>
                  </a:moveTo>
                  <a:lnTo>
                    <a:pt x="8913698" y="40636"/>
                  </a:lnTo>
                  <a:lnTo>
                    <a:pt x="8921318" y="71119"/>
                  </a:lnTo>
                  <a:lnTo>
                    <a:pt x="8921318" y="12693"/>
                  </a:lnTo>
                  <a:lnTo>
                    <a:pt x="25395" y="2196031"/>
                  </a:lnTo>
                  <a:lnTo>
                    <a:pt x="12693" y="2198571"/>
                  </a:lnTo>
                  <a:lnTo>
                    <a:pt x="958933" y="6108002"/>
                  </a:lnTo>
                  <a:lnTo>
                    <a:pt x="985606" y="6108002"/>
                  </a:lnTo>
                  <a:close/>
                </a:path>
              </a:pathLst>
            </a:custGeom>
            <a:solidFill>
              <a:schemeClr val="bg1"/>
            </a:solidFill>
            <a:ln w="12692" cap="flat">
              <a:noFill/>
              <a:prstDash val="solid"/>
              <a:miter/>
            </a:ln>
          </p:spPr>
          <p:txBody>
            <a:bodyPr rtlCol="0" anchor="ctr"/>
            <a:lstStyle/>
            <a:p>
              <a:pPr rtl="0"/>
              <a:endParaRPr lang="ru-RU" noProof="0"/>
            </a:p>
          </p:txBody>
        </p:sp>
      </p:grpSp>
      <p:grpSp>
        <p:nvGrpSpPr>
          <p:cNvPr id="31" name="Графический объект 16">
            <a:extLst>
              <a:ext uri="{FF2B5EF4-FFF2-40B4-BE49-F238E27FC236}">
                <a16:creationId xmlns:a16="http://schemas.microsoft.com/office/drawing/2014/main" id="{04D9C911-2689-4654-846F-42D821A0ED90}"/>
              </a:ext>
            </a:extLst>
          </p:cNvPr>
          <p:cNvGrpSpPr/>
          <p:nvPr userDrawn="1"/>
        </p:nvGrpSpPr>
        <p:grpSpPr>
          <a:xfrm>
            <a:off x="10962579" y="5678327"/>
            <a:ext cx="1234800" cy="1051200"/>
            <a:chOff x="5626893" y="3026568"/>
            <a:chExt cx="937260" cy="800760"/>
          </a:xfrm>
        </p:grpSpPr>
        <p:sp>
          <p:nvSpPr>
            <p:cNvPr id="32" name="Полилиния: Фигура 31">
              <a:extLst>
                <a:ext uri="{FF2B5EF4-FFF2-40B4-BE49-F238E27FC236}">
                  <a16:creationId xmlns:a16="http://schemas.microsoft.com/office/drawing/2014/main" id="{31B1C0F8-90EA-40CF-88EC-B856B993D47C}"/>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pPr rtl="0"/>
              <a:endParaRPr lang="ru-RU" noProof="0"/>
            </a:p>
          </p:txBody>
        </p:sp>
        <p:sp>
          <p:nvSpPr>
            <p:cNvPr id="33" name="Полилиния: Фигура 32">
              <a:extLst>
                <a:ext uri="{FF2B5EF4-FFF2-40B4-BE49-F238E27FC236}">
                  <a16:creationId xmlns:a16="http://schemas.microsoft.com/office/drawing/2014/main" id="{7CD2D369-AFE4-4EBA-B0ED-C0318E8F560E}"/>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pPr rtl="0"/>
              <a:endParaRPr lang="ru-RU" noProof="0"/>
            </a:p>
          </p:txBody>
        </p:sp>
      </p:grpSp>
      <p:sp>
        <p:nvSpPr>
          <p:cNvPr id="25" name="Графический объект 23">
            <a:extLst>
              <a:ext uri="{FF2B5EF4-FFF2-40B4-BE49-F238E27FC236}">
                <a16:creationId xmlns:a16="http://schemas.microsoft.com/office/drawing/2014/main" id="{3817A1DD-06FF-4C7B-827F-06BEA646B2F1}"/>
              </a:ext>
            </a:extLst>
          </p:cNvPr>
          <p:cNvSpPr/>
          <p:nvPr/>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pPr rtl="0"/>
            <a:endParaRPr lang="ru-RU" noProof="0"/>
          </a:p>
        </p:txBody>
      </p:sp>
      <p:sp>
        <p:nvSpPr>
          <p:cNvPr id="16" name="Рисунок 15">
            <a:extLst>
              <a:ext uri="{FF2B5EF4-FFF2-40B4-BE49-F238E27FC236}">
                <a16:creationId xmlns:a16="http://schemas.microsoft.com/office/drawing/2014/main" id="{18500C30-FF27-4A5C-AA4F-B1D5C57A0F7F}"/>
              </a:ext>
            </a:extLst>
          </p:cNvPr>
          <p:cNvSpPr>
            <a:spLocks noGrp="1"/>
          </p:cNvSpPr>
          <p:nvPr>
            <p:ph type="pic" sz="quarter" idx="13" hasCustomPrompt="1"/>
          </p:nvPr>
        </p:nvSpPr>
        <p:spPr>
          <a:xfrm>
            <a:off x="3314240" y="793217"/>
            <a:ext cx="8877760" cy="6064783"/>
          </a:xfrm>
          <a:custGeom>
            <a:avLst/>
            <a:gdLst>
              <a:gd name="connsiteX0" fmla="*/ 0 w 8534400"/>
              <a:gd name="connsiteY0" fmla="*/ 6043236 h 6043236"/>
              <a:gd name="connsiteX1" fmla="*/ 1510809 w 8534400"/>
              <a:gd name="connsiteY1" fmla="*/ 0 h 6043236"/>
              <a:gd name="connsiteX2" fmla="*/ 7023591 w 8534400"/>
              <a:gd name="connsiteY2" fmla="*/ 0 h 6043236"/>
              <a:gd name="connsiteX3" fmla="*/ 8534400 w 8534400"/>
              <a:gd name="connsiteY3" fmla="*/ 6043236 h 6043236"/>
              <a:gd name="connsiteX4" fmla="*/ 0 w 8534400"/>
              <a:gd name="connsiteY4" fmla="*/ 6043236 h 6043236"/>
              <a:gd name="connsiteX0" fmla="*/ 0 w 8534400"/>
              <a:gd name="connsiteY0" fmla="*/ 6043236 h 6043236"/>
              <a:gd name="connsiteX1" fmla="*/ 1510809 w 8534400"/>
              <a:gd name="connsiteY1" fmla="*/ 0 h 6043236"/>
              <a:gd name="connsiteX2" fmla="*/ 8518563 w 8534400"/>
              <a:gd name="connsiteY2" fmla="*/ 14514 h 6043236"/>
              <a:gd name="connsiteX3" fmla="*/ 8534400 w 8534400"/>
              <a:gd name="connsiteY3" fmla="*/ 6043236 h 6043236"/>
              <a:gd name="connsiteX4" fmla="*/ 0 w 8534400"/>
              <a:gd name="connsiteY4" fmla="*/ 6043236 h 6043236"/>
              <a:gd name="connsiteX0" fmla="*/ 317991 w 8852391"/>
              <a:gd name="connsiteY0" fmla="*/ 6028722 h 6028722"/>
              <a:gd name="connsiteX1" fmla="*/ 0 w 8852391"/>
              <a:gd name="connsiteY1" fmla="*/ 2162629 h 6028722"/>
              <a:gd name="connsiteX2" fmla="*/ 8836554 w 8852391"/>
              <a:gd name="connsiteY2" fmla="*/ 0 h 6028722"/>
              <a:gd name="connsiteX3" fmla="*/ 8852391 w 8852391"/>
              <a:gd name="connsiteY3" fmla="*/ 6028722 h 6028722"/>
              <a:gd name="connsiteX4" fmla="*/ 317991 w 8852391"/>
              <a:gd name="connsiteY4" fmla="*/ 6028722 h 6028722"/>
              <a:gd name="connsiteX0" fmla="*/ 913076 w 8852391"/>
              <a:gd name="connsiteY0" fmla="*/ 6043236 h 6043236"/>
              <a:gd name="connsiteX1" fmla="*/ 0 w 8852391"/>
              <a:gd name="connsiteY1" fmla="*/ 2162629 h 6043236"/>
              <a:gd name="connsiteX2" fmla="*/ 8836554 w 8852391"/>
              <a:gd name="connsiteY2" fmla="*/ 0 h 6043236"/>
              <a:gd name="connsiteX3" fmla="*/ 8852391 w 8852391"/>
              <a:gd name="connsiteY3" fmla="*/ 6028722 h 6043236"/>
              <a:gd name="connsiteX4" fmla="*/ 913076 w 8852391"/>
              <a:gd name="connsiteY4" fmla="*/ 6043236 h 6043236"/>
              <a:gd name="connsiteX0" fmla="*/ 933682 w 8872997"/>
              <a:gd name="connsiteY0" fmla="*/ 6043236 h 6043236"/>
              <a:gd name="connsiteX1" fmla="*/ 0 w 8872997"/>
              <a:gd name="connsiteY1" fmla="*/ 2167781 h 6043236"/>
              <a:gd name="connsiteX2" fmla="*/ 8857160 w 8872997"/>
              <a:gd name="connsiteY2" fmla="*/ 0 h 6043236"/>
              <a:gd name="connsiteX3" fmla="*/ 8872997 w 8872997"/>
              <a:gd name="connsiteY3" fmla="*/ 6028722 h 6043236"/>
              <a:gd name="connsiteX4" fmla="*/ 933682 w 8872997"/>
              <a:gd name="connsiteY4" fmla="*/ 6043236 h 6043236"/>
              <a:gd name="connsiteX0" fmla="*/ 933682 w 8872997"/>
              <a:gd name="connsiteY0" fmla="*/ 6050963 h 6050963"/>
              <a:gd name="connsiteX1" fmla="*/ 0 w 8872997"/>
              <a:gd name="connsiteY1" fmla="*/ 2167781 h 6050963"/>
              <a:gd name="connsiteX2" fmla="*/ 8857160 w 8872997"/>
              <a:gd name="connsiteY2" fmla="*/ 0 h 6050963"/>
              <a:gd name="connsiteX3" fmla="*/ 8872997 w 8872997"/>
              <a:gd name="connsiteY3" fmla="*/ 6028722 h 6050963"/>
              <a:gd name="connsiteX4" fmla="*/ 933682 w 8872997"/>
              <a:gd name="connsiteY4" fmla="*/ 6050963 h 6050963"/>
              <a:gd name="connsiteX0" fmla="*/ 933682 w 8872997"/>
              <a:gd name="connsiteY0" fmla="*/ 6050963 h 6054480"/>
              <a:gd name="connsiteX1" fmla="*/ 0 w 8872997"/>
              <a:gd name="connsiteY1" fmla="*/ 2167781 h 6054480"/>
              <a:gd name="connsiteX2" fmla="*/ 8857160 w 8872997"/>
              <a:gd name="connsiteY2" fmla="*/ 0 h 6054480"/>
              <a:gd name="connsiteX3" fmla="*/ 8872997 w 8872997"/>
              <a:gd name="connsiteY3" fmla="*/ 6054480 h 6054480"/>
              <a:gd name="connsiteX4" fmla="*/ 933682 w 8872997"/>
              <a:gd name="connsiteY4" fmla="*/ 6050963 h 6054480"/>
              <a:gd name="connsiteX0" fmla="*/ 933682 w 8875190"/>
              <a:gd name="connsiteY0" fmla="*/ 6063842 h 6067359"/>
              <a:gd name="connsiteX1" fmla="*/ 0 w 8875190"/>
              <a:gd name="connsiteY1" fmla="*/ 2180660 h 6067359"/>
              <a:gd name="connsiteX2" fmla="*/ 8875190 w 8875190"/>
              <a:gd name="connsiteY2" fmla="*/ 0 h 6067359"/>
              <a:gd name="connsiteX3" fmla="*/ 8872997 w 8875190"/>
              <a:gd name="connsiteY3" fmla="*/ 6067359 h 6067359"/>
              <a:gd name="connsiteX4" fmla="*/ 933682 w 8875190"/>
              <a:gd name="connsiteY4" fmla="*/ 6063842 h 6067359"/>
              <a:gd name="connsiteX0" fmla="*/ 933682 w 8872997"/>
              <a:gd name="connsiteY0" fmla="*/ 6061266 h 6064783"/>
              <a:gd name="connsiteX1" fmla="*/ 0 w 8872997"/>
              <a:gd name="connsiteY1" fmla="*/ 2178084 h 6064783"/>
              <a:gd name="connsiteX2" fmla="*/ 8872614 w 8872997"/>
              <a:gd name="connsiteY2" fmla="*/ 0 h 6064783"/>
              <a:gd name="connsiteX3" fmla="*/ 8872997 w 8872997"/>
              <a:gd name="connsiteY3" fmla="*/ 6064783 h 6064783"/>
              <a:gd name="connsiteX4" fmla="*/ 933682 w 8872997"/>
              <a:gd name="connsiteY4" fmla="*/ 6061266 h 6064783"/>
              <a:gd name="connsiteX0" fmla="*/ 938445 w 8877760"/>
              <a:gd name="connsiteY0" fmla="*/ 6061266 h 6064783"/>
              <a:gd name="connsiteX1" fmla="*/ 0 w 8877760"/>
              <a:gd name="connsiteY1" fmla="*/ 2175703 h 6064783"/>
              <a:gd name="connsiteX2" fmla="*/ 8877377 w 8877760"/>
              <a:gd name="connsiteY2" fmla="*/ 0 h 6064783"/>
              <a:gd name="connsiteX3" fmla="*/ 8877760 w 8877760"/>
              <a:gd name="connsiteY3" fmla="*/ 6064783 h 6064783"/>
              <a:gd name="connsiteX4" fmla="*/ 938445 w 8877760"/>
              <a:gd name="connsiteY4" fmla="*/ 6061266 h 60647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77760" h="6064783">
                <a:moveTo>
                  <a:pt x="938445" y="6061266"/>
                </a:moveTo>
                <a:lnTo>
                  <a:pt x="0" y="2175703"/>
                </a:lnTo>
                <a:lnTo>
                  <a:pt x="8877377" y="0"/>
                </a:lnTo>
                <a:cubicBezTo>
                  <a:pt x="8877505" y="2021594"/>
                  <a:pt x="8877632" y="4043189"/>
                  <a:pt x="8877760" y="6064783"/>
                </a:cubicBezTo>
                <a:lnTo>
                  <a:pt x="938445" y="6061266"/>
                </a:lnTo>
                <a:close/>
              </a:path>
            </a:pathLst>
          </a:custGeom>
          <a:ln>
            <a:noFill/>
          </a:ln>
        </p:spPr>
        <p:txBody>
          <a:bodyPr rtlCol="0" anchor="ctr" anchorCtr="0">
            <a:normAutofit/>
          </a:bodyPr>
          <a:lstStyle>
            <a:lvl1pPr marL="0" indent="0" algn="ctr">
              <a:buNone/>
              <a:defRPr sz="1400"/>
            </a:lvl1pPr>
          </a:lstStyle>
          <a:p>
            <a:pPr rtl="0"/>
            <a:r>
              <a:rPr lang="ru-RU" noProof="0"/>
              <a:t>Щелкните значок, чтобы добавить фото</a:t>
            </a:r>
          </a:p>
        </p:txBody>
      </p:sp>
      <p:sp>
        <p:nvSpPr>
          <p:cNvPr id="4" name="Дата 3">
            <a:extLst>
              <a:ext uri="{FF2B5EF4-FFF2-40B4-BE49-F238E27FC236}">
                <a16:creationId xmlns:a16="http://schemas.microsoft.com/office/drawing/2014/main" id="{D63B35E6-B4C1-4260-8AE6-951819B05A7A}"/>
              </a:ext>
            </a:extLst>
          </p:cNvPr>
          <p:cNvSpPr>
            <a:spLocks noGrp="1"/>
          </p:cNvSpPr>
          <p:nvPr>
            <p:ph type="dt" sz="half" idx="10"/>
          </p:nvPr>
        </p:nvSpPr>
        <p:spPr/>
        <p:txBody>
          <a:bodyPr rtlCol="0"/>
          <a:lstStyle/>
          <a:p>
            <a:pPr rtl="0"/>
            <a:r>
              <a:rPr lang="ru-RU" noProof="0"/>
              <a:t>ДД.ММ.20XX</a:t>
            </a:r>
          </a:p>
        </p:txBody>
      </p:sp>
      <p:sp>
        <p:nvSpPr>
          <p:cNvPr id="5" name="Нижний колонтитул 4">
            <a:extLst>
              <a:ext uri="{FF2B5EF4-FFF2-40B4-BE49-F238E27FC236}">
                <a16:creationId xmlns:a16="http://schemas.microsoft.com/office/drawing/2014/main" id="{D7ABFBE1-B362-4274-B448-999C6340547A}"/>
              </a:ext>
            </a:extLst>
          </p:cNvPr>
          <p:cNvSpPr>
            <a:spLocks noGrp="1"/>
          </p:cNvSpPr>
          <p:nvPr>
            <p:ph type="ftr" sz="quarter" idx="11"/>
          </p:nvPr>
        </p:nvSpPr>
        <p:spPr/>
        <p:txBody>
          <a:bodyPr lIns="0" rtlCol="0"/>
          <a:lstStyle/>
          <a:p>
            <a:pPr rtl="0"/>
            <a:r>
              <a:rPr lang="ru-RU" noProof="0"/>
              <a:t>ДОБАВИТЬ НИЖНИЙ КОЛОНТИТУЛ</a:t>
            </a:r>
          </a:p>
        </p:txBody>
      </p:sp>
      <p:sp>
        <p:nvSpPr>
          <p:cNvPr id="6" name="Номер слайда 5">
            <a:extLst>
              <a:ext uri="{FF2B5EF4-FFF2-40B4-BE49-F238E27FC236}">
                <a16:creationId xmlns:a16="http://schemas.microsoft.com/office/drawing/2014/main" id="{DEEE2D3F-1F8E-4C9F-BCD1-F9FFC39C8F40}"/>
              </a:ext>
            </a:extLst>
          </p:cNvPr>
          <p:cNvSpPr>
            <a:spLocks noGrp="1"/>
          </p:cNvSpPr>
          <p:nvPr>
            <p:ph type="sldNum" sz="quarter" idx="12"/>
          </p:nvPr>
        </p:nvSpPr>
        <p:spPr/>
        <p:txBody>
          <a:bodyPr rtlCol="0"/>
          <a:lstStyle/>
          <a:p>
            <a:pPr rtl="0"/>
            <a:fld id="{98C0CDE5-970C-4CC4-BF43-0DA127E73E82}" type="slidenum">
              <a:rPr lang="ru-RU" noProof="0" smtClean="0"/>
              <a:t>‹#›</a:t>
            </a:fld>
            <a:endParaRPr lang="ru-RU" noProof="0"/>
          </a:p>
        </p:txBody>
      </p:sp>
      <p:sp>
        <p:nvSpPr>
          <p:cNvPr id="8" name="Графический объект 6">
            <a:extLst>
              <a:ext uri="{FF2B5EF4-FFF2-40B4-BE49-F238E27FC236}">
                <a16:creationId xmlns:a16="http://schemas.microsoft.com/office/drawing/2014/main" id="{0397A1D9-602E-4BC0-9119-818273B1D85A}"/>
              </a:ext>
            </a:extLst>
          </p:cNvPr>
          <p:cNvSpPr/>
          <p:nvPr/>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pPr rtl="0"/>
            <a:endParaRPr lang="ru-RU" noProof="0"/>
          </a:p>
        </p:txBody>
      </p:sp>
      <p:sp>
        <p:nvSpPr>
          <p:cNvPr id="2" name="Заголовок 1">
            <a:extLst>
              <a:ext uri="{FF2B5EF4-FFF2-40B4-BE49-F238E27FC236}">
                <a16:creationId xmlns:a16="http://schemas.microsoft.com/office/drawing/2014/main" id="{F3955EAF-4D26-452F-BE4D-A9B580AC9283}"/>
              </a:ext>
            </a:extLst>
          </p:cNvPr>
          <p:cNvSpPr>
            <a:spLocks noGrp="1"/>
          </p:cNvSpPr>
          <p:nvPr>
            <p:ph type="title" hasCustomPrompt="1"/>
          </p:nvPr>
        </p:nvSpPr>
        <p:spPr>
          <a:xfrm rot="-360000">
            <a:off x="803491" y="1001491"/>
            <a:ext cx="4065084" cy="700842"/>
          </a:xfrm>
        </p:spPr>
        <p:txBody>
          <a:bodyPr rtlCol="0">
            <a:normAutofit/>
          </a:bodyPr>
          <a:lstStyle>
            <a:lvl1pPr>
              <a:defRPr sz="4000" b="1">
                <a:solidFill>
                  <a:schemeClr val="bg1"/>
                </a:solidFill>
              </a:defRPr>
            </a:lvl1pPr>
          </a:lstStyle>
          <a:p>
            <a:pPr rtl="0"/>
            <a:r>
              <a:rPr lang="ru-RU" noProof="0"/>
              <a:t>Слайд-разделитель</a:t>
            </a:r>
          </a:p>
        </p:txBody>
      </p:sp>
      <p:grpSp>
        <p:nvGrpSpPr>
          <p:cNvPr id="26" name="Графический объект 17">
            <a:extLst>
              <a:ext uri="{FF2B5EF4-FFF2-40B4-BE49-F238E27FC236}">
                <a16:creationId xmlns:a16="http://schemas.microsoft.com/office/drawing/2014/main" id="{E08C18DA-9AB7-44E9-9FBC-B5DEB79B79FF}"/>
              </a:ext>
            </a:extLst>
          </p:cNvPr>
          <p:cNvGrpSpPr/>
          <p:nvPr userDrawn="1"/>
        </p:nvGrpSpPr>
        <p:grpSpPr>
          <a:xfrm>
            <a:off x="-12715" y="-12715"/>
            <a:ext cx="7434968" cy="5461207"/>
            <a:chOff x="-12715" y="-12715"/>
            <a:chExt cx="7434968" cy="5461207"/>
          </a:xfrm>
        </p:grpSpPr>
        <p:sp>
          <p:nvSpPr>
            <p:cNvPr id="27" name="Полилиния: Фигура 26">
              <a:extLst>
                <a:ext uri="{FF2B5EF4-FFF2-40B4-BE49-F238E27FC236}">
                  <a16:creationId xmlns:a16="http://schemas.microsoft.com/office/drawing/2014/main" id="{3ABFEE08-BDAB-436A-8715-2771DEA59886}"/>
                </a:ext>
              </a:extLst>
            </p:cNvPr>
            <p:cNvSpPr/>
            <p:nvPr/>
          </p:nvSpPr>
          <p:spPr>
            <a:xfrm>
              <a:off x="5931446" y="-12715"/>
              <a:ext cx="1207388" cy="1143841"/>
            </a:xfrm>
            <a:custGeom>
              <a:avLst/>
              <a:gdLst>
                <a:gd name="connsiteX0" fmla="*/ 1194684 w 1207387"/>
                <a:gd name="connsiteY0" fmla="*/ 12715 h 1143841"/>
                <a:gd name="connsiteX1" fmla="*/ 754940 w 1207387"/>
                <a:gd name="connsiteY1" fmla="*/ 12715 h 1143841"/>
                <a:gd name="connsiteX2" fmla="*/ 332990 w 1207387"/>
                <a:gd name="connsiteY2" fmla="*/ 494399 h 1143841"/>
                <a:gd name="connsiteX3" fmla="*/ 12715 w 1207387"/>
                <a:gd name="connsiteY3" fmla="*/ 1140034 h 1143841"/>
                <a:gd name="connsiteX4" fmla="*/ 612596 w 1207387"/>
                <a:gd name="connsiteY4" fmla="*/ 686310 h 11438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07387" h="1143841">
                  <a:moveTo>
                    <a:pt x="1194684" y="12715"/>
                  </a:moveTo>
                  <a:lnTo>
                    <a:pt x="754940" y="12715"/>
                  </a:lnTo>
                  <a:lnTo>
                    <a:pt x="332990" y="494399"/>
                  </a:lnTo>
                  <a:lnTo>
                    <a:pt x="12715" y="1140034"/>
                  </a:lnTo>
                  <a:lnTo>
                    <a:pt x="612596" y="686310"/>
                  </a:lnTo>
                  <a:close/>
                </a:path>
              </a:pathLst>
            </a:custGeom>
            <a:gradFill>
              <a:gsLst>
                <a:gs pos="0">
                  <a:schemeClr val="bg2">
                    <a:alpha val="5000"/>
                  </a:schemeClr>
                </a:gs>
                <a:gs pos="100000">
                  <a:schemeClr val="bg2">
                    <a:alpha val="20000"/>
                  </a:schemeClr>
                </a:gs>
              </a:gsLst>
              <a:lin ang="3180000" scaled="0"/>
            </a:gradFill>
            <a:ln w="12705" cap="flat">
              <a:noFill/>
              <a:prstDash val="solid"/>
              <a:miter/>
            </a:ln>
          </p:spPr>
          <p:txBody>
            <a:bodyPr rtlCol="0" anchor="ctr"/>
            <a:lstStyle/>
            <a:p>
              <a:pPr rtl="0"/>
              <a:endParaRPr lang="ru-RU" noProof="0"/>
            </a:p>
          </p:txBody>
        </p:sp>
        <p:sp>
          <p:nvSpPr>
            <p:cNvPr id="28" name="Полилиния: Фигура 27">
              <a:extLst>
                <a:ext uri="{FF2B5EF4-FFF2-40B4-BE49-F238E27FC236}">
                  <a16:creationId xmlns:a16="http://schemas.microsoft.com/office/drawing/2014/main" id="{D531243B-A933-4192-BB4F-EFF38E129D30}"/>
                </a:ext>
              </a:extLst>
            </p:cNvPr>
            <p:cNvSpPr/>
            <p:nvPr/>
          </p:nvSpPr>
          <p:spPr>
            <a:xfrm>
              <a:off x="-12715" y="4607132"/>
              <a:ext cx="2071623" cy="635467"/>
            </a:xfrm>
            <a:custGeom>
              <a:avLst/>
              <a:gdLst>
                <a:gd name="connsiteX0" fmla="*/ 2061461 w 2071623"/>
                <a:gd name="connsiteY0" fmla="*/ 12715 h 635467"/>
                <a:gd name="connsiteX1" fmla="*/ 2061461 w 2071623"/>
                <a:gd name="connsiteY1" fmla="*/ 12715 h 635467"/>
                <a:gd name="connsiteX2" fmla="*/ 1307797 w 2071623"/>
                <a:gd name="connsiteY2" fmla="*/ 13986 h 635467"/>
                <a:gd name="connsiteX3" fmla="*/ 12715 w 2071623"/>
                <a:gd name="connsiteY3" fmla="*/ 294862 h 635467"/>
                <a:gd name="connsiteX4" fmla="*/ 12715 w 2071623"/>
                <a:gd name="connsiteY4" fmla="*/ 629118 h 635467"/>
                <a:gd name="connsiteX5" fmla="*/ 1415827 w 2071623"/>
                <a:gd name="connsiteY5" fmla="*/ 335532 h 635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1623" h="635467">
                  <a:moveTo>
                    <a:pt x="2061461" y="12715"/>
                  </a:moveTo>
                  <a:lnTo>
                    <a:pt x="2061461" y="12715"/>
                  </a:lnTo>
                  <a:lnTo>
                    <a:pt x="1307797" y="13986"/>
                  </a:lnTo>
                  <a:lnTo>
                    <a:pt x="12715" y="294862"/>
                  </a:lnTo>
                  <a:lnTo>
                    <a:pt x="12715" y="629118"/>
                  </a:lnTo>
                  <a:lnTo>
                    <a:pt x="1415827" y="335532"/>
                  </a:lnTo>
                  <a:close/>
                </a:path>
              </a:pathLst>
            </a:custGeom>
            <a:gradFill>
              <a:gsLst>
                <a:gs pos="0">
                  <a:schemeClr val="tx1">
                    <a:alpha val="5000"/>
                  </a:schemeClr>
                </a:gs>
                <a:gs pos="100000">
                  <a:schemeClr val="tx1">
                    <a:alpha val="20000"/>
                  </a:schemeClr>
                </a:gs>
              </a:gsLst>
              <a:lin ang="9840000" scaled="0"/>
            </a:gradFill>
            <a:ln w="12705" cap="flat">
              <a:noFill/>
              <a:prstDash val="solid"/>
              <a:miter/>
            </a:ln>
          </p:spPr>
          <p:txBody>
            <a:bodyPr rtlCol="0" anchor="ctr"/>
            <a:lstStyle/>
            <a:p>
              <a:pPr rtl="0"/>
              <a:endParaRPr lang="ru-RU" noProof="0"/>
            </a:p>
          </p:txBody>
        </p:sp>
        <p:sp>
          <p:nvSpPr>
            <p:cNvPr id="29" name="Полилиния: Фигура 28">
              <a:extLst>
                <a:ext uri="{FF2B5EF4-FFF2-40B4-BE49-F238E27FC236}">
                  <a16:creationId xmlns:a16="http://schemas.microsoft.com/office/drawing/2014/main" id="{7CC150B5-FCB4-44F6-ADC0-AC468D799473}"/>
                </a:ext>
              </a:extLst>
            </p:cNvPr>
            <p:cNvSpPr/>
            <p:nvPr/>
          </p:nvSpPr>
          <p:spPr>
            <a:xfrm>
              <a:off x="-12715" y="4546128"/>
              <a:ext cx="2287682" cy="902364"/>
            </a:xfrm>
            <a:custGeom>
              <a:avLst/>
              <a:gdLst>
                <a:gd name="connsiteX0" fmla="*/ 12715 w 2287682"/>
                <a:gd name="connsiteY0" fmla="*/ 898556 h 902363"/>
                <a:gd name="connsiteX1" fmla="*/ 2283875 w 2287682"/>
                <a:gd name="connsiteY1" fmla="*/ 415601 h 902363"/>
                <a:gd name="connsiteX2" fmla="*/ 2198722 w 2287682"/>
                <a:gd name="connsiteY2" fmla="*/ 12715 h 902363"/>
                <a:gd name="connsiteX3" fmla="*/ 12715 w 2287682"/>
                <a:gd name="connsiteY3" fmla="*/ 477877 h 902363"/>
              </a:gdLst>
              <a:ahLst/>
              <a:cxnLst>
                <a:cxn ang="0">
                  <a:pos x="connsiteX0" y="connsiteY0"/>
                </a:cxn>
                <a:cxn ang="0">
                  <a:pos x="connsiteX1" y="connsiteY1"/>
                </a:cxn>
                <a:cxn ang="0">
                  <a:pos x="connsiteX2" y="connsiteY2"/>
                </a:cxn>
                <a:cxn ang="0">
                  <a:pos x="connsiteX3" y="connsiteY3"/>
                </a:cxn>
              </a:cxnLst>
              <a:rect l="l" t="t" r="r" b="b"/>
              <a:pathLst>
                <a:path w="2287682" h="902363">
                  <a:moveTo>
                    <a:pt x="12715" y="898556"/>
                  </a:moveTo>
                  <a:lnTo>
                    <a:pt x="2283875" y="415601"/>
                  </a:lnTo>
                  <a:lnTo>
                    <a:pt x="2198722" y="12715"/>
                  </a:lnTo>
                  <a:lnTo>
                    <a:pt x="12715" y="477877"/>
                  </a:lnTo>
                  <a:close/>
                </a:path>
              </a:pathLst>
            </a:custGeom>
            <a:blipFill>
              <a:blip r:embed="rId2"/>
              <a:srcRect/>
              <a:stretch>
                <a:fillRect l="-71085" t="19266" r="1773" b="-35681"/>
              </a:stretch>
            </a:blipFill>
            <a:ln w="12705" cap="flat">
              <a:noFill/>
              <a:prstDash val="solid"/>
              <a:miter/>
            </a:ln>
          </p:spPr>
          <p:txBody>
            <a:bodyPr rtlCol="0" anchor="ctr"/>
            <a:lstStyle/>
            <a:p>
              <a:pPr rtl="0"/>
              <a:endParaRPr lang="ru-RU" noProof="0"/>
            </a:p>
          </p:txBody>
        </p:sp>
        <p:sp>
          <p:nvSpPr>
            <p:cNvPr id="30" name="Полилиния: Фигура 29">
              <a:extLst>
                <a:ext uri="{FF2B5EF4-FFF2-40B4-BE49-F238E27FC236}">
                  <a16:creationId xmlns:a16="http://schemas.microsoft.com/office/drawing/2014/main" id="{D7552086-05A4-4DA9-B933-0A4B24B140B9}"/>
                </a:ext>
              </a:extLst>
            </p:cNvPr>
            <p:cNvSpPr/>
            <p:nvPr/>
          </p:nvSpPr>
          <p:spPr>
            <a:xfrm>
              <a:off x="5820875" y="-12715"/>
              <a:ext cx="1601378" cy="1461575"/>
            </a:xfrm>
            <a:custGeom>
              <a:avLst/>
              <a:gdLst>
                <a:gd name="connsiteX0" fmla="*/ 1047256 w 1601377"/>
                <a:gd name="connsiteY0" fmla="*/ 12715 h 1461574"/>
                <a:gd name="connsiteX1" fmla="*/ 12715 w 1601377"/>
                <a:gd name="connsiteY1" fmla="*/ 1181975 h 1461574"/>
                <a:gd name="connsiteX2" fmla="*/ 321552 w 1601377"/>
                <a:gd name="connsiteY2" fmla="*/ 1455226 h 1461574"/>
                <a:gd name="connsiteX3" fmla="*/ 1597570 w 1601377"/>
                <a:gd name="connsiteY3" fmla="*/ 12715 h 1461574"/>
              </a:gdLst>
              <a:ahLst/>
              <a:cxnLst>
                <a:cxn ang="0">
                  <a:pos x="connsiteX0" y="connsiteY0"/>
                </a:cxn>
                <a:cxn ang="0">
                  <a:pos x="connsiteX1" y="connsiteY1"/>
                </a:cxn>
                <a:cxn ang="0">
                  <a:pos x="connsiteX2" y="connsiteY2"/>
                </a:cxn>
                <a:cxn ang="0">
                  <a:pos x="connsiteX3" y="connsiteY3"/>
                </a:cxn>
              </a:cxnLst>
              <a:rect l="l" t="t" r="r" b="b"/>
              <a:pathLst>
                <a:path w="1601377" h="1461574">
                  <a:moveTo>
                    <a:pt x="1047256" y="12715"/>
                  </a:moveTo>
                  <a:lnTo>
                    <a:pt x="12715" y="1181975"/>
                  </a:lnTo>
                  <a:lnTo>
                    <a:pt x="321552" y="1455226"/>
                  </a:lnTo>
                  <a:lnTo>
                    <a:pt x="1597570" y="12715"/>
                  </a:lnTo>
                  <a:close/>
                </a:path>
              </a:pathLst>
            </a:custGeom>
            <a:blipFill>
              <a:blip r:embed="rId3"/>
              <a:srcRect/>
              <a:stretch>
                <a:fillRect l="9984" t="-142507" r="-99566" b="9279"/>
              </a:stretch>
            </a:blipFill>
            <a:ln w="12705" cap="flat">
              <a:noFill/>
              <a:prstDash val="solid"/>
              <a:miter/>
            </a:ln>
          </p:spPr>
          <p:txBody>
            <a:bodyPr rtlCol="0" anchor="ctr"/>
            <a:lstStyle/>
            <a:p>
              <a:pPr rtl="0"/>
              <a:endParaRPr lang="ru-RU" noProof="0"/>
            </a:p>
          </p:txBody>
        </p:sp>
      </p:grpSp>
    </p:spTree>
    <p:extLst>
      <p:ext uri="{BB962C8B-B14F-4D97-AF65-F5344CB8AC3E}">
        <p14:creationId xmlns:p14="http://schemas.microsoft.com/office/powerpoint/2010/main" val="3652046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Вручную">
    <p:bg>
      <p:bgPr>
        <a:solidFill>
          <a:schemeClr val="bg1"/>
        </a:solidFill>
        <a:effectLst/>
      </p:bgPr>
    </p:bg>
    <p:spTree>
      <p:nvGrpSpPr>
        <p:cNvPr id="1" name=""/>
        <p:cNvGrpSpPr/>
        <p:nvPr/>
      </p:nvGrpSpPr>
      <p:grpSpPr>
        <a:xfrm>
          <a:off x="0" y="0"/>
          <a:ext cx="0" cy="0"/>
          <a:chOff x="0" y="0"/>
          <a:chExt cx="0" cy="0"/>
        </a:xfrm>
      </p:grpSpPr>
      <p:sp>
        <p:nvSpPr>
          <p:cNvPr id="4" name="Графический объект 2">
            <a:extLst>
              <a:ext uri="{FF2B5EF4-FFF2-40B4-BE49-F238E27FC236}">
                <a16:creationId xmlns:a16="http://schemas.microsoft.com/office/drawing/2014/main" id="{5D6F87F4-A9FD-42C2-B2B3-2EBAE9413A33}"/>
              </a:ext>
            </a:extLst>
          </p:cNvPr>
          <p:cNvSpPr/>
          <p:nvPr/>
        </p:nvSpPr>
        <p:spPr>
          <a:xfrm>
            <a:off x="-12778" y="429785"/>
            <a:ext cx="7606299" cy="1490682"/>
          </a:xfrm>
          <a:custGeom>
            <a:avLst/>
            <a:gdLst>
              <a:gd name="connsiteX0" fmla="*/ 7602514 w 7606298"/>
              <a:gd name="connsiteY0" fmla="*/ 407745 h 1490681"/>
              <a:gd name="connsiteX1" fmla="*/ 12778 w 7606298"/>
              <a:gd name="connsiteY1" fmla="*/ 12778 h 1490681"/>
              <a:gd name="connsiteX2" fmla="*/ 12778 w 7606298"/>
              <a:gd name="connsiteY2" fmla="*/ 1056256 h 1490681"/>
              <a:gd name="connsiteX3" fmla="*/ 7593596 w 7606298"/>
              <a:gd name="connsiteY3" fmla="*/ 1481801 h 1490681"/>
              <a:gd name="connsiteX4" fmla="*/ 7602514 w 7606298"/>
              <a:gd name="connsiteY4" fmla="*/ 407745 h 1490681"/>
              <a:gd name="connsiteX5" fmla="*/ 7602514 w 7606298"/>
              <a:gd name="connsiteY5" fmla="*/ 407745 h 14906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06298" h="1490681">
                <a:moveTo>
                  <a:pt x="7602514" y="407745"/>
                </a:moveTo>
                <a:cubicBezTo>
                  <a:pt x="7602514" y="407745"/>
                  <a:pt x="3107535" y="56097"/>
                  <a:pt x="12778" y="12778"/>
                </a:cubicBezTo>
                <a:lnTo>
                  <a:pt x="12778" y="1056256"/>
                </a:lnTo>
                <a:cubicBezTo>
                  <a:pt x="6306768" y="1024403"/>
                  <a:pt x="7593596" y="1481801"/>
                  <a:pt x="7593596" y="1481801"/>
                </a:cubicBezTo>
                <a:lnTo>
                  <a:pt x="7602514" y="407745"/>
                </a:lnTo>
                <a:lnTo>
                  <a:pt x="7602514" y="407745"/>
                </a:lnTo>
                <a:close/>
              </a:path>
            </a:pathLst>
          </a:custGeom>
          <a:gradFill>
            <a:gsLst>
              <a:gs pos="0">
                <a:schemeClr val="accent2">
                  <a:alpha val="10000"/>
                </a:schemeClr>
              </a:gs>
              <a:gs pos="100000">
                <a:schemeClr val="accent2">
                  <a:alpha val="20000"/>
                </a:schemeClr>
              </a:gs>
            </a:gsLst>
            <a:lin ang="60000" scaled="0"/>
          </a:gradFill>
          <a:ln w="12737" cap="flat">
            <a:noFill/>
            <a:prstDash val="solid"/>
            <a:miter/>
          </a:ln>
        </p:spPr>
        <p:txBody>
          <a:bodyPr rtlCol="0" anchor="ctr"/>
          <a:lstStyle/>
          <a:p>
            <a:pPr rtl="0"/>
            <a:endParaRPr lang="ru-RU" noProof="0"/>
          </a:p>
        </p:txBody>
      </p:sp>
      <p:sp>
        <p:nvSpPr>
          <p:cNvPr id="23" name="Текст 21">
            <a:extLst>
              <a:ext uri="{FF2B5EF4-FFF2-40B4-BE49-F238E27FC236}">
                <a16:creationId xmlns:a16="http://schemas.microsoft.com/office/drawing/2014/main" id="{F27BBFB4-84C4-42C9-9CB3-DFD801CEBF70}"/>
              </a:ext>
            </a:extLst>
          </p:cNvPr>
          <p:cNvSpPr>
            <a:spLocks noGrp="1"/>
          </p:cNvSpPr>
          <p:nvPr>
            <p:ph type="body" sz="quarter" idx="10" hasCustomPrompt="1"/>
          </p:nvPr>
        </p:nvSpPr>
        <p:spPr>
          <a:xfrm>
            <a:off x="711200" y="1896003"/>
            <a:ext cx="528638" cy="1092200"/>
          </a:xfrm>
        </p:spPr>
        <p:txBody>
          <a:bodyPr rtlCol="0">
            <a:normAutofit/>
          </a:bodyPr>
          <a:lstStyle>
            <a:lvl1pPr marL="0" indent="0">
              <a:buNone/>
              <a:defRPr sz="7000" b="1">
                <a:solidFill>
                  <a:schemeClr val="accent5"/>
                </a:solidFill>
                <a:latin typeface="+mj-lt"/>
              </a:defRPr>
            </a:lvl1pPr>
          </a:lstStyle>
          <a:p>
            <a:pPr lvl="0" rtl="0"/>
            <a:r>
              <a:rPr lang="ru-RU" noProof="0"/>
              <a:t>1</a:t>
            </a:r>
          </a:p>
        </p:txBody>
      </p:sp>
      <p:sp>
        <p:nvSpPr>
          <p:cNvPr id="26" name="Текст 24">
            <a:extLst>
              <a:ext uri="{FF2B5EF4-FFF2-40B4-BE49-F238E27FC236}">
                <a16:creationId xmlns:a16="http://schemas.microsoft.com/office/drawing/2014/main" id="{C8BBE7AC-17E7-4828-A40C-39EED5284E6D}"/>
              </a:ext>
            </a:extLst>
          </p:cNvPr>
          <p:cNvSpPr>
            <a:spLocks noGrp="1"/>
          </p:cNvSpPr>
          <p:nvPr>
            <p:ph type="body" sz="quarter" idx="11"/>
          </p:nvPr>
        </p:nvSpPr>
        <p:spPr>
          <a:xfrm>
            <a:off x="1185863" y="2088090"/>
            <a:ext cx="3103110" cy="800100"/>
          </a:xfrm>
        </p:spPr>
        <p:txBody>
          <a:bodyPr rtlCol="0">
            <a:normAutofit/>
          </a:bodyPr>
          <a:lstStyle>
            <a:lvl1pPr marL="0" indent="0">
              <a:buNone/>
              <a:defRPr sz="2500" b="1">
                <a:solidFill>
                  <a:schemeClr val="tx2"/>
                </a:solidFill>
                <a:latin typeface="+mj-lt"/>
              </a:defRPr>
            </a:lvl1pPr>
          </a:lstStyle>
          <a:p>
            <a:pPr lvl="0" rtl="0"/>
            <a:r>
              <a:rPr lang="ru-RU" noProof="0" smtClean="0"/>
              <a:t>Образец текста</a:t>
            </a:r>
          </a:p>
        </p:txBody>
      </p:sp>
      <p:sp>
        <p:nvSpPr>
          <p:cNvPr id="33" name="Текст 21">
            <a:extLst>
              <a:ext uri="{FF2B5EF4-FFF2-40B4-BE49-F238E27FC236}">
                <a16:creationId xmlns:a16="http://schemas.microsoft.com/office/drawing/2014/main" id="{FC1057E8-2611-45B5-913B-82D301FE8A86}"/>
              </a:ext>
            </a:extLst>
          </p:cNvPr>
          <p:cNvSpPr>
            <a:spLocks noGrp="1"/>
          </p:cNvSpPr>
          <p:nvPr>
            <p:ph type="body" sz="quarter" idx="12" hasCustomPrompt="1"/>
          </p:nvPr>
        </p:nvSpPr>
        <p:spPr>
          <a:xfrm>
            <a:off x="4804600" y="1896003"/>
            <a:ext cx="528638" cy="1092200"/>
          </a:xfrm>
        </p:spPr>
        <p:txBody>
          <a:bodyPr rtlCol="0">
            <a:normAutofit/>
          </a:bodyPr>
          <a:lstStyle>
            <a:lvl1pPr marL="0" indent="0">
              <a:buNone/>
              <a:defRPr sz="7000" b="1">
                <a:solidFill>
                  <a:schemeClr val="accent5"/>
                </a:solidFill>
                <a:latin typeface="+mj-lt"/>
              </a:defRPr>
            </a:lvl1pPr>
          </a:lstStyle>
          <a:p>
            <a:pPr lvl="0" rtl="0"/>
            <a:r>
              <a:rPr lang="ru-RU" noProof="0"/>
              <a:t>2</a:t>
            </a:r>
          </a:p>
        </p:txBody>
      </p:sp>
      <p:sp>
        <p:nvSpPr>
          <p:cNvPr id="34" name="Текст 24">
            <a:extLst>
              <a:ext uri="{FF2B5EF4-FFF2-40B4-BE49-F238E27FC236}">
                <a16:creationId xmlns:a16="http://schemas.microsoft.com/office/drawing/2014/main" id="{A65257E6-B10F-49C0-862A-53648E3F2D0B}"/>
              </a:ext>
            </a:extLst>
          </p:cNvPr>
          <p:cNvSpPr>
            <a:spLocks noGrp="1"/>
          </p:cNvSpPr>
          <p:nvPr>
            <p:ph type="body" sz="quarter" idx="13"/>
          </p:nvPr>
        </p:nvSpPr>
        <p:spPr>
          <a:xfrm>
            <a:off x="5349603" y="2088090"/>
            <a:ext cx="2243918" cy="800100"/>
          </a:xfrm>
        </p:spPr>
        <p:txBody>
          <a:bodyPr rtlCol="0">
            <a:normAutofit/>
          </a:bodyPr>
          <a:lstStyle>
            <a:lvl1pPr marL="0" indent="0">
              <a:buNone/>
              <a:defRPr sz="2500" b="1">
                <a:solidFill>
                  <a:schemeClr val="tx2"/>
                </a:solidFill>
                <a:latin typeface="+mj-lt"/>
              </a:defRPr>
            </a:lvl1pPr>
          </a:lstStyle>
          <a:p>
            <a:pPr lvl="0" rtl="0"/>
            <a:r>
              <a:rPr lang="ru-RU" noProof="0" smtClean="0"/>
              <a:t>Образец текста</a:t>
            </a:r>
          </a:p>
        </p:txBody>
      </p:sp>
      <p:sp>
        <p:nvSpPr>
          <p:cNvPr id="37" name="Текст 21">
            <a:extLst>
              <a:ext uri="{FF2B5EF4-FFF2-40B4-BE49-F238E27FC236}">
                <a16:creationId xmlns:a16="http://schemas.microsoft.com/office/drawing/2014/main" id="{83A147CC-1513-463A-8B07-CC14AEC845D9}"/>
              </a:ext>
            </a:extLst>
          </p:cNvPr>
          <p:cNvSpPr>
            <a:spLocks noGrp="1"/>
          </p:cNvSpPr>
          <p:nvPr>
            <p:ph type="body" sz="quarter" idx="14" hasCustomPrompt="1"/>
          </p:nvPr>
        </p:nvSpPr>
        <p:spPr>
          <a:xfrm>
            <a:off x="7890713" y="1913782"/>
            <a:ext cx="528638" cy="1092200"/>
          </a:xfrm>
        </p:spPr>
        <p:txBody>
          <a:bodyPr rtlCol="0">
            <a:normAutofit/>
          </a:bodyPr>
          <a:lstStyle>
            <a:lvl1pPr marL="0" indent="0">
              <a:buNone/>
              <a:defRPr sz="7000" b="1">
                <a:solidFill>
                  <a:schemeClr val="accent5"/>
                </a:solidFill>
                <a:latin typeface="+mj-lt"/>
              </a:defRPr>
            </a:lvl1pPr>
          </a:lstStyle>
          <a:p>
            <a:pPr lvl="0" rtl="0"/>
            <a:r>
              <a:rPr lang="ru-RU" noProof="0"/>
              <a:t>3</a:t>
            </a:r>
          </a:p>
        </p:txBody>
      </p:sp>
      <p:sp>
        <p:nvSpPr>
          <p:cNvPr id="38" name="Текст 24">
            <a:extLst>
              <a:ext uri="{FF2B5EF4-FFF2-40B4-BE49-F238E27FC236}">
                <a16:creationId xmlns:a16="http://schemas.microsoft.com/office/drawing/2014/main" id="{BCE98261-6A42-49F1-B208-2E6C24DFCF83}"/>
              </a:ext>
            </a:extLst>
          </p:cNvPr>
          <p:cNvSpPr>
            <a:spLocks noGrp="1"/>
          </p:cNvSpPr>
          <p:nvPr>
            <p:ph type="body" sz="quarter" idx="15"/>
          </p:nvPr>
        </p:nvSpPr>
        <p:spPr>
          <a:xfrm>
            <a:off x="8435716" y="2105869"/>
            <a:ext cx="2959116" cy="800100"/>
          </a:xfrm>
        </p:spPr>
        <p:txBody>
          <a:bodyPr rtlCol="0">
            <a:normAutofit/>
          </a:bodyPr>
          <a:lstStyle>
            <a:lvl1pPr marL="0" indent="0">
              <a:buNone/>
              <a:defRPr sz="2500" b="1">
                <a:solidFill>
                  <a:schemeClr val="tx2"/>
                </a:solidFill>
                <a:latin typeface="+mj-lt"/>
              </a:defRPr>
            </a:lvl1pPr>
          </a:lstStyle>
          <a:p>
            <a:pPr lvl="0" rtl="0"/>
            <a:r>
              <a:rPr lang="ru-RU" noProof="0" smtClean="0"/>
              <a:t>Образец текста</a:t>
            </a:r>
          </a:p>
        </p:txBody>
      </p:sp>
      <p:sp>
        <p:nvSpPr>
          <p:cNvPr id="40" name="Текст 24">
            <a:extLst>
              <a:ext uri="{FF2B5EF4-FFF2-40B4-BE49-F238E27FC236}">
                <a16:creationId xmlns:a16="http://schemas.microsoft.com/office/drawing/2014/main" id="{937F4311-EBEC-44E3-8542-07503B54D770}"/>
              </a:ext>
            </a:extLst>
          </p:cNvPr>
          <p:cNvSpPr>
            <a:spLocks noGrp="1"/>
          </p:cNvSpPr>
          <p:nvPr>
            <p:ph type="body" sz="quarter" idx="16"/>
          </p:nvPr>
        </p:nvSpPr>
        <p:spPr>
          <a:xfrm>
            <a:off x="891723" y="2943573"/>
            <a:ext cx="1698625" cy="800100"/>
          </a:xfrm>
        </p:spPr>
        <p:txBody>
          <a:bodyPr rtlCol="0">
            <a:normAutofit/>
          </a:bodyPr>
          <a:lstStyle>
            <a:lvl1pPr marL="0" indent="0">
              <a:buNone/>
              <a:defRPr sz="1600" b="1">
                <a:solidFill>
                  <a:schemeClr val="accent4"/>
                </a:solidFill>
                <a:latin typeface="+mn-lt"/>
              </a:defRPr>
            </a:lvl1pPr>
          </a:lstStyle>
          <a:p>
            <a:pPr lvl="0" rtl="0"/>
            <a:r>
              <a:rPr lang="ru-RU" noProof="0" smtClean="0"/>
              <a:t>Образец текста</a:t>
            </a:r>
          </a:p>
        </p:txBody>
      </p:sp>
      <p:sp>
        <p:nvSpPr>
          <p:cNvPr id="43" name="Текст 24">
            <a:extLst>
              <a:ext uri="{FF2B5EF4-FFF2-40B4-BE49-F238E27FC236}">
                <a16:creationId xmlns:a16="http://schemas.microsoft.com/office/drawing/2014/main" id="{FED4B056-A42A-4115-B98D-177B9AFDABFE}"/>
              </a:ext>
            </a:extLst>
          </p:cNvPr>
          <p:cNvSpPr>
            <a:spLocks noGrp="1"/>
          </p:cNvSpPr>
          <p:nvPr>
            <p:ph type="body" sz="quarter" idx="17"/>
          </p:nvPr>
        </p:nvSpPr>
        <p:spPr>
          <a:xfrm>
            <a:off x="2590348" y="2943573"/>
            <a:ext cx="1698625" cy="800100"/>
          </a:xfrm>
        </p:spPr>
        <p:txBody>
          <a:bodyPr rtlCol="0">
            <a:normAutofit/>
          </a:bodyPr>
          <a:lstStyle>
            <a:lvl1pPr marL="0" indent="0">
              <a:buNone/>
              <a:defRPr sz="1600" b="1">
                <a:solidFill>
                  <a:schemeClr val="accent4"/>
                </a:solidFill>
                <a:latin typeface="+mn-lt"/>
              </a:defRPr>
            </a:lvl1pPr>
          </a:lstStyle>
          <a:p>
            <a:pPr lvl="0" rtl="0"/>
            <a:r>
              <a:rPr lang="ru-RU" noProof="0" smtClean="0"/>
              <a:t>Образец текста</a:t>
            </a:r>
          </a:p>
        </p:txBody>
      </p:sp>
      <p:sp>
        <p:nvSpPr>
          <p:cNvPr id="45" name="Текст 24">
            <a:extLst>
              <a:ext uri="{FF2B5EF4-FFF2-40B4-BE49-F238E27FC236}">
                <a16:creationId xmlns:a16="http://schemas.microsoft.com/office/drawing/2014/main" id="{2D359611-5488-43D7-A2A6-E60DB2E1D872}"/>
              </a:ext>
            </a:extLst>
          </p:cNvPr>
          <p:cNvSpPr>
            <a:spLocks noGrp="1"/>
          </p:cNvSpPr>
          <p:nvPr>
            <p:ph type="body" sz="quarter" idx="18"/>
          </p:nvPr>
        </p:nvSpPr>
        <p:spPr>
          <a:xfrm>
            <a:off x="4794793" y="2943573"/>
            <a:ext cx="1698625" cy="800100"/>
          </a:xfrm>
        </p:spPr>
        <p:txBody>
          <a:bodyPr rtlCol="0">
            <a:normAutofit/>
          </a:bodyPr>
          <a:lstStyle>
            <a:lvl1pPr marL="0" indent="0">
              <a:buNone/>
              <a:defRPr sz="1600" b="1">
                <a:solidFill>
                  <a:schemeClr val="accent4"/>
                </a:solidFill>
                <a:latin typeface="+mn-lt"/>
              </a:defRPr>
            </a:lvl1pPr>
          </a:lstStyle>
          <a:p>
            <a:pPr lvl="0" rtl="0"/>
            <a:r>
              <a:rPr lang="ru-RU" noProof="0" smtClean="0"/>
              <a:t>Образец текста</a:t>
            </a:r>
          </a:p>
        </p:txBody>
      </p:sp>
      <p:sp>
        <p:nvSpPr>
          <p:cNvPr id="46" name="Текст 24">
            <a:extLst>
              <a:ext uri="{FF2B5EF4-FFF2-40B4-BE49-F238E27FC236}">
                <a16:creationId xmlns:a16="http://schemas.microsoft.com/office/drawing/2014/main" id="{F2182E7C-B18B-4F73-B0D1-86196D992B18}"/>
              </a:ext>
            </a:extLst>
          </p:cNvPr>
          <p:cNvSpPr>
            <a:spLocks noGrp="1"/>
          </p:cNvSpPr>
          <p:nvPr>
            <p:ph type="body" sz="quarter" idx="19"/>
          </p:nvPr>
        </p:nvSpPr>
        <p:spPr>
          <a:xfrm>
            <a:off x="7876955" y="2942030"/>
            <a:ext cx="3517877" cy="800100"/>
          </a:xfrm>
        </p:spPr>
        <p:txBody>
          <a:bodyPr rtlCol="0">
            <a:normAutofit/>
          </a:bodyPr>
          <a:lstStyle>
            <a:lvl1pPr marL="0" indent="0">
              <a:buNone/>
              <a:defRPr sz="1600" b="1">
                <a:solidFill>
                  <a:schemeClr val="accent4"/>
                </a:solidFill>
                <a:latin typeface="+mn-lt"/>
              </a:defRPr>
            </a:lvl1pPr>
          </a:lstStyle>
          <a:p>
            <a:pPr lvl="0" rtl="0"/>
            <a:r>
              <a:rPr lang="ru-RU" noProof="0" smtClean="0"/>
              <a:t>Образец текста</a:t>
            </a:r>
          </a:p>
        </p:txBody>
      </p:sp>
      <p:sp>
        <p:nvSpPr>
          <p:cNvPr id="48" name="Текст 24">
            <a:extLst>
              <a:ext uri="{FF2B5EF4-FFF2-40B4-BE49-F238E27FC236}">
                <a16:creationId xmlns:a16="http://schemas.microsoft.com/office/drawing/2014/main" id="{3D51A445-889E-44A8-AF12-58BC161D148C}"/>
              </a:ext>
            </a:extLst>
          </p:cNvPr>
          <p:cNvSpPr>
            <a:spLocks noGrp="1"/>
          </p:cNvSpPr>
          <p:nvPr>
            <p:ph type="body" sz="quarter" idx="20"/>
          </p:nvPr>
        </p:nvSpPr>
        <p:spPr>
          <a:xfrm>
            <a:off x="891722" y="5607548"/>
            <a:ext cx="3397251" cy="800100"/>
          </a:xfrm>
        </p:spPr>
        <p:txBody>
          <a:bodyPr rtlCol="0">
            <a:normAutofit/>
          </a:bodyPr>
          <a:lstStyle>
            <a:lvl1pPr marL="0" indent="0">
              <a:buNone/>
              <a:defRPr sz="1600" b="0">
                <a:solidFill>
                  <a:schemeClr val="accent3"/>
                </a:solidFill>
                <a:latin typeface="+mn-lt"/>
              </a:defRPr>
            </a:lvl1pPr>
          </a:lstStyle>
          <a:p>
            <a:pPr lvl="0" rtl="0"/>
            <a:r>
              <a:rPr lang="ru-RU" noProof="0" smtClean="0"/>
              <a:t>Образец текста</a:t>
            </a:r>
          </a:p>
        </p:txBody>
      </p:sp>
      <p:sp>
        <p:nvSpPr>
          <p:cNvPr id="49" name="Текст 24">
            <a:extLst>
              <a:ext uri="{FF2B5EF4-FFF2-40B4-BE49-F238E27FC236}">
                <a16:creationId xmlns:a16="http://schemas.microsoft.com/office/drawing/2014/main" id="{358BC44E-644D-4E21-A055-1178CD0D2698}"/>
              </a:ext>
            </a:extLst>
          </p:cNvPr>
          <p:cNvSpPr>
            <a:spLocks noGrp="1"/>
          </p:cNvSpPr>
          <p:nvPr>
            <p:ph type="body" sz="quarter" idx="21"/>
          </p:nvPr>
        </p:nvSpPr>
        <p:spPr>
          <a:xfrm>
            <a:off x="4794792" y="4909834"/>
            <a:ext cx="1698625" cy="800100"/>
          </a:xfrm>
        </p:spPr>
        <p:txBody>
          <a:bodyPr rtlCol="0">
            <a:normAutofit/>
          </a:bodyPr>
          <a:lstStyle>
            <a:lvl1pPr marL="0" indent="0">
              <a:buNone/>
              <a:defRPr sz="1600" b="0">
                <a:solidFill>
                  <a:schemeClr val="accent2"/>
                </a:solidFill>
                <a:latin typeface="+mn-lt"/>
              </a:defRPr>
            </a:lvl1pPr>
          </a:lstStyle>
          <a:p>
            <a:pPr lvl="0" rtl="0"/>
            <a:r>
              <a:rPr lang="ru-RU" noProof="0" smtClean="0"/>
              <a:t>Образец текста</a:t>
            </a:r>
          </a:p>
        </p:txBody>
      </p:sp>
      <p:sp>
        <p:nvSpPr>
          <p:cNvPr id="50" name="Текст 24">
            <a:extLst>
              <a:ext uri="{FF2B5EF4-FFF2-40B4-BE49-F238E27FC236}">
                <a16:creationId xmlns:a16="http://schemas.microsoft.com/office/drawing/2014/main" id="{32C60917-FE9C-4C02-976E-9F4DF95F1614}"/>
              </a:ext>
            </a:extLst>
          </p:cNvPr>
          <p:cNvSpPr>
            <a:spLocks noGrp="1"/>
          </p:cNvSpPr>
          <p:nvPr>
            <p:ph type="body" sz="quarter" idx="22"/>
          </p:nvPr>
        </p:nvSpPr>
        <p:spPr>
          <a:xfrm>
            <a:off x="7890713" y="4909834"/>
            <a:ext cx="2692939" cy="800100"/>
          </a:xfrm>
        </p:spPr>
        <p:txBody>
          <a:bodyPr rtlCol="0">
            <a:normAutofit/>
          </a:bodyPr>
          <a:lstStyle>
            <a:lvl1pPr marL="0" indent="0">
              <a:buNone/>
              <a:defRPr sz="1600" b="0">
                <a:solidFill>
                  <a:schemeClr val="accent2"/>
                </a:solidFill>
                <a:latin typeface="+mn-lt"/>
              </a:defRPr>
            </a:lvl1pPr>
          </a:lstStyle>
          <a:p>
            <a:pPr lvl="0" rtl="0"/>
            <a:r>
              <a:rPr lang="ru-RU" noProof="0" smtClean="0"/>
              <a:t>Образец текста</a:t>
            </a:r>
          </a:p>
        </p:txBody>
      </p:sp>
      <p:sp>
        <p:nvSpPr>
          <p:cNvPr id="55" name="Рисунок 12">
            <a:extLst>
              <a:ext uri="{FF2B5EF4-FFF2-40B4-BE49-F238E27FC236}">
                <a16:creationId xmlns:a16="http://schemas.microsoft.com/office/drawing/2014/main" id="{2535BC4C-3D36-473A-B9EF-EC6F3BA67113}"/>
              </a:ext>
            </a:extLst>
          </p:cNvPr>
          <p:cNvSpPr>
            <a:spLocks noGrp="1"/>
          </p:cNvSpPr>
          <p:nvPr>
            <p:ph type="pic" sz="quarter" idx="37" hasCustomPrompt="1"/>
          </p:nvPr>
        </p:nvSpPr>
        <p:spPr>
          <a:xfrm>
            <a:off x="891723" y="3816446"/>
            <a:ext cx="1636776" cy="1618488"/>
          </a:xfrm>
        </p:spPr>
        <p:txBody>
          <a:bodyPr rtlCol="0" anchor="ctr" anchorCtr="0">
            <a:noAutofit/>
          </a:bodyPr>
          <a:lstStyle>
            <a:lvl1pPr marL="0" indent="0" algn="ctr">
              <a:buNone/>
              <a:defRPr sz="1400">
                <a:solidFill>
                  <a:schemeClr val="accent4"/>
                </a:solidFill>
                <a:latin typeface="+mn-lt"/>
              </a:defRPr>
            </a:lvl1pPr>
          </a:lstStyle>
          <a:p>
            <a:pPr rtl="0"/>
            <a:r>
              <a:rPr lang="ru-RU" noProof="0"/>
              <a:t>Щелкните значок, чтобы добавить фото</a:t>
            </a:r>
          </a:p>
        </p:txBody>
      </p:sp>
      <p:sp>
        <p:nvSpPr>
          <p:cNvPr id="56" name="Рисунок 12">
            <a:extLst>
              <a:ext uri="{FF2B5EF4-FFF2-40B4-BE49-F238E27FC236}">
                <a16:creationId xmlns:a16="http://schemas.microsoft.com/office/drawing/2014/main" id="{A1E61843-0C1E-4581-98C1-C9247F7043AC}"/>
              </a:ext>
            </a:extLst>
          </p:cNvPr>
          <p:cNvSpPr>
            <a:spLocks noGrp="1"/>
          </p:cNvSpPr>
          <p:nvPr>
            <p:ph type="pic" sz="quarter" idx="38" hasCustomPrompt="1"/>
          </p:nvPr>
        </p:nvSpPr>
        <p:spPr>
          <a:xfrm>
            <a:off x="2590348" y="3816446"/>
            <a:ext cx="1636776" cy="1618488"/>
          </a:xfrm>
        </p:spPr>
        <p:txBody>
          <a:bodyPr rtlCol="0" anchor="ctr" anchorCtr="0">
            <a:noAutofit/>
          </a:bodyPr>
          <a:lstStyle>
            <a:lvl1pPr marL="0" indent="0" algn="ctr">
              <a:buNone/>
              <a:defRPr sz="1400">
                <a:solidFill>
                  <a:schemeClr val="accent4"/>
                </a:solidFill>
                <a:latin typeface="+mn-lt"/>
              </a:defRPr>
            </a:lvl1pPr>
          </a:lstStyle>
          <a:p>
            <a:pPr rtl="0"/>
            <a:r>
              <a:rPr lang="ru-RU" noProof="0"/>
              <a:t>Щелкните значок, чтобы добавить фото</a:t>
            </a:r>
          </a:p>
        </p:txBody>
      </p:sp>
      <p:sp>
        <p:nvSpPr>
          <p:cNvPr id="57" name="Рисунок 12">
            <a:extLst>
              <a:ext uri="{FF2B5EF4-FFF2-40B4-BE49-F238E27FC236}">
                <a16:creationId xmlns:a16="http://schemas.microsoft.com/office/drawing/2014/main" id="{F3B39F0E-B245-4510-8C07-0EC29B83F1BA}"/>
              </a:ext>
            </a:extLst>
          </p:cNvPr>
          <p:cNvSpPr>
            <a:spLocks noGrp="1"/>
          </p:cNvSpPr>
          <p:nvPr>
            <p:ph type="pic" sz="quarter" idx="43" hasCustomPrompt="1"/>
          </p:nvPr>
        </p:nvSpPr>
        <p:spPr>
          <a:xfrm>
            <a:off x="4794793" y="3816446"/>
            <a:ext cx="2048256" cy="896112"/>
          </a:xfrm>
        </p:spPr>
        <p:txBody>
          <a:bodyPr rtlCol="0" anchor="ctr" anchorCtr="0">
            <a:noAutofit/>
          </a:bodyPr>
          <a:lstStyle>
            <a:lvl1pPr marL="0" indent="0" algn="ctr">
              <a:buNone/>
              <a:defRPr sz="1400">
                <a:solidFill>
                  <a:schemeClr val="accent4"/>
                </a:solidFill>
                <a:latin typeface="+mn-lt"/>
              </a:defRPr>
            </a:lvl1pPr>
          </a:lstStyle>
          <a:p>
            <a:pPr rtl="0"/>
            <a:r>
              <a:rPr lang="ru-RU" noProof="0"/>
              <a:t>Щелкните значок, чтобы добавить фото</a:t>
            </a:r>
          </a:p>
        </p:txBody>
      </p:sp>
      <p:sp>
        <p:nvSpPr>
          <p:cNvPr id="58" name="Рисунок 9">
            <a:extLst>
              <a:ext uri="{FF2B5EF4-FFF2-40B4-BE49-F238E27FC236}">
                <a16:creationId xmlns:a16="http://schemas.microsoft.com/office/drawing/2014/main" id="{A9E755CD-1A38-4F75-A18E-2D31E4934C8A}"/>
              </a:ext>
            </a:extLst>
          </p:cNvPr>
          <p:cNvSpPr>
            <a:spLocks noGrp="1"/>
          </p:cNvSpPr>
          <p:nvPr>
            <p:ph type="pic" sz="quarter" idx="44" hasCustomPrompt="1"/>
          </p:nvPr>
        </p:nvSpPr>
        <p:spPr>
          <a:xfrm>
            <a:off x="7876955" y="3864572"/>
            <a:ext cx="1481328" cy="758952"/>
          </a:xfrm>
        </p:spPr>
        <p:txBody>
          <a:bodyPr rtlCol="0" anchor="ctr" anchorCtr="0">
            <a:normAutofit/>
          </a:bodyPr>
          <a:lstStyle>
            <a:lvl1pPr marL="0" indent="0" algn="ctr">
              <a:buNone/>
              <a:defRPr sz="1400">
                <a:solidFill>
                  <a:schemeClr val="accent4"/>
                </a:solidFill>
                <a:latin typeface="+mn-lt"/>
              </a:defRPr>
            </a:lvl1pPr>
          </a:lstStyle>
          <a:p>
            <a:pPr rtl="0"/>
            <a:r>
              <a:rPr lang="ru-RU" noProof="0"/>
              <a:t>Щелкните значок, чтобы добавить фото</a:t>
            </a:r>
          </a:p>
        </p:txBody>
      </p:sp>
      <p:sp>
        <p:nvSpPr>
          <p:cNvPr id="2" name="Заголовок 1">
            <a:extLst>
              <a:ext uri="{FF2B5EF4-FFF2-40B4-BE49-F238E27FC236}">
                <a16:creationId xmlns:a16="http://schemas.microsoft.com/office/drawing/2014/main" id="{1C750AC0-7255-417F-919C-19DF42857E05}"/>
              </a:ext>
            </a:extLst>
          </p:cNvPr>
          <p:cNvSpPr>
            <a:spLocks noGrp="1"/>
          </p:cNvSpPr>
          <p:nvPr>
            <p:ph type="title" hasCustomPrompt="1"/>
          </p:nvPr>
        </p:nvSpPr>
        <p:spPr>
          <a:xfrm>
            <a:off x="0" y="365125"/>
            <a:ext cx="7909560" cy="1069848"/>
          </a:xfrm>
          <a:gradFill>
            <a:gsLst>
              <a:gs pos="0">
                <a:schemeClr val="accent2"/>
              </a:gs>
              <a:gs pos="100000">
                <a:schemeClr val="accent1"/>
              </a:gs>
            </a:gsLst>
            <a:lin ang="10800000" scaled="1"/>
          </a:gradFill>
        </p:spPr>
        <p:txBody>
          <a:bodyPr lIns="900000" rtlCol="0"/>
          <a:lstStyle>
            <a:lvl1pPr>
              <a:defRPr>
                <a:solidFill>
                  <a:schemeClr val="bg1"/>
                </a:solidFill>
              </a:defRPr>
            </a:lvl1pPr>
          </a:lstStyle>
          <a:p>
            <a:pPr rtl="0"/>
            <a:r>
              <a:rPr lang="ru-RU" noProof="0"/>
              <a:t>Как использовать этот шаблон</a:t>
            </a:r>
          </a:p>
        </p:txBody>
      </p:sp>
    </p:spTree>
    <p:extLst>
      <p:ext uri="{BB962C8B-B14F-4D97-AF65-F5344CB8AC3E}">
        <p14:creationId xmlns:p14="http://schemas.microsoft.com/office/powerpoint/2010/main" val="24644979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Разметка текста 1">
    <p:spTree>
      <p:nvGrpSpPr>
        <p:cNvPr id="1" name=""/>
        <p:cNvGrpSpPr/>
        <p:nvPr/>
      </p:nvGrpSpPr>
      <p:grpSpPr>
        <a:xfrm>
          <a:off x="0" y="0"/>
          <a:ext cx="0" cy="0"/>
          <a:chOff x="0" y="0"/>
          <a:chExt cx="0" cy="0"/>
        </a:xfrm>
      </p:grpSpPr>
      <p:grpSp>
        <p:nvGrpSpPr>
          <p:cNvPr id="7" name="Графический объект 16">
            <a:extLst>
              <a:ext uri="{FF2B5EF4-FFF2-40B4-BE49-F238E27FC236}">
                <a16:creationId xmlns:a16="http://schemas.microsoft.com/office/drawing/2014/main" id="{AD638337-297E-49B3-AE0F-B36EC9D01661}"/>
              </a:ext>
            </a:extLst>
          </p:cNvPr>
          <p:cNvGrpSpPr/>
          <p:nvPr userDrawn="1"/>
        </p:nvGrpSpPr>
        <p:grpSpPr>
          <a:xfrm>
            <a:off x="10962579" y="5678327"/>
            <a:ext cx="1234800" cy="1051200"/>
            <a:chOff x="5626893" y="3026568"/>
            <a:chExt cx="937260" cy="800760"/>
          </a:xfrm>
        </p:grpSpPr>
        <p:sp>
          <p:nvSpPr>
            <p:cNvPr id="8" name="Полилиния: Фигура 7">
              <a:extLst>
                <a:ext uri="{FF2B5EF4-FFF2-40B4-BE49-F238E27FC236}">
                  <a16:creationId xmlns:a16="http://schemas.microsoft.com/office/drawing/2014/main" id="{2FA8DCE5-120B-4D39-B899-95EBEC388DEA}"/>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pPr rtl="0"/>
              <a:endParaRPr lang="ru-RU" noProof="0"/>
            </a:p>
          </p:txBody>
        </p:sp>
        <p:sp>
          <p:nvSpPr>
            <p:cNvPr id="9" name="Полилиния: Фигура 8">
              <a:extLst>
                <a:ext uri="{FF2B5EF4-FFF2-40B4-BE49-F238E27FC236}">
                  <a16:creationId xmlns:a16="http://schemas.microsoft.com/office/drawing/2014/main" id="{53F4B5D3-A813-434A-B7AA-8FEE19B9CF16}"/>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pPr rtl="0"/>
              <a:endParaRPr lang="ru-RU" noProof="0"/>
            </a:p>
          </p:txBody>
        </p:sp>
      </p:grpSp>
      <p:sp>
        <p:nvSpPr>
          <p:cNvPr id="3" name="Текст 2">
            <a:extLst>
              <a:ext uri="{FF2B5EF4-FFF2-40B4-BE49-F238E27FC236}">
                <a16:creationId xmlns:a16="http://schemas.microsoft.com/office/drawing/2014/main" id="{B6DFBA5C-859C-4C16-8ECF-9FCA37E77DD4}"/>
              </a:ext>
            </a:extLst>
          </p:cNvPr>
          <p:cNvSpPr>
            <a:spLocks noGrp="1"/>
          </p:cNvSpPr>
          <p:nvPr>
            <p:ph type="body" idx="1" hasCustomPrompt="1"/>
          </p:nvPr>
        </p:nvSpPr>
        <p:spPr>
          <a:xfrm>
            <a:off x="748030" y="2442380"/>
            <a:ext cx="3913632" cy="804672"/>
          </a:xfrm>
          <a:gradFill>
            <a:gsLst>
              <a:gs pos="0">
                <a:schemeClr val="tx2"/>
              </a:gs>
              <a:gs pos="100000">
                <a:schemeClr val="tx1"/>
              </a:gs>
            </a:gsLst>
            <a:lin ang="10800000" scaled="1"/>
          </a:gradFill>
        </p:spPr>
        <p:txBody>
          <a:bodyPr lIns="144000" tIns="72000" bIns="72000" rtlCol="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ru-RU" noProof="0"/>
              <a:t>ОБРАЗЕЦ ТЕКСТА</a:t>
            </a:r>
          </a:p>
        </p:txBody>
      </p:sp>
      <p:sp>
        <p:nvSpPr>
          <p:cNvPr id="4" name="Дата 3">
            <a:extLst>
              <a:ext uri="{FF2B5EF4-FFF2-40B4-BE49-F238E27FC236}">
                <a16:creationId xmlns:a16="http://schemas.microsoft.com/office/drawing/2014/main" id="{4DBF8466-F90A-4774-B172-0061F1A7985F}"/>
              </a:ext>
            </a:extLst>
          </p:cNvPr>
          <p:cNvSpPr>
            <a:spLocks noGrp="1"/>
          </p:cNvSpPr>
          <p:nvPr>
            <p:ph type="dt" sz="half" idx="10"/>
          </p:nvPr>
        </p:nvSpPr>
        <p:spPr/>
        <p:txBody>
          <a:bodyPr rtlCol="0"/>
          <a:lstStyle/>
          <a:p>
            <a:pPr rtl="0"/>
            <a:r>
              <a:rPr lang="ru-RU" noProof="0"/>
              <a:t>ДД.ММ.20XX</a:t>
            </a:r>
          </a:p>
        </p:txBody>
      </p:sp>
      <p:sp>
        <p:nvSpPr>
          <p:cNvPr id="5" name="Нижний колонтитул 4">
            <a:extLst>
              <a:ext uri="{FF2B5EF4-FFF2-40B4-BE49-F238E27FC236}">
                <a16:creationId xmlns:a16="http://schemas.microsoft.com/office/drawing/2014/main" id="{7BC76C28-113A-459C-BD12-125E112B10B7}"/>
              </a:ext>
            </a:extLst>
          </p:cNvPr>
          <p:cNvSpPr>
            <a:spLocks noGrp="1"/>
          </p:cNvSpPr>
          <p:nvPr>
            <p:ph type="ftr" sz="quarter" idx="11"/>
          </p:nvPr>
        </p:nvSpPr>
        <p:spPr/>
        <p:txBody>
          <a:bodyPr lIns="0" rtlCol="0"/>
          <a:lstStyle/>
          <a:p>
            <a:pPr rtl="0"/>
            <a:r>
              <a:rPr lang="ru-RU" noProof="0"/>
              <a:t>ДОБАВИТЬ НИЖНИЙ КОЛОНТИТУЛ</a:t>
            </a:r>
          </a:p>
        </p:txBody>
      </p:sp>
      <p:sp>
        <p:nvSpPr>
          <p:cNvPr id="6" name="Номер слайда 5">
            <a:extLst>
              <a:ext uri="{FF2B5EF4-FFF2-40B4-BE49-F238E27FC236}">
                <a16:creationId xmlns:a16="http://schemas.microsoft.com/office/drawing/2014/main" id="{6D51ADD0-1305-43DD-A03D-2FE3B5D0EB62}"/>
              </a:ext>
            </a:extLst>
          </p:cNvPr>
          <p:cNvSpPr>
            <a:spLocks noGrp="1"/>
          </p:cNvSpPr>
          <p:nvPr>
            <p:ph type="sldNum" sz="quarter" idx="12"/>
          </p:nvPr>
        </p:nvSpPr>
        <p:spPr/>
        <p:txBody>
          <a:bodyPr rtlCol="0"/>
          <a:lstStyle/>
          <a:p>
            <a:pPr rtl="0"/>
            <a:fld id="{98C0CDE5-970C-4CC4-BF43-0DA127E73E82}" type="slidenum">
              <a:rPr lang="ru-RU" noProof="0" smtClean="0"/>
              <a:t>‹#›</a:t>
            </a:fld>
            <a:endParaRPr lang="ru-RU" noProof="0"/>
          </a:p>
        </p:txBody>
      </p:sp>
      <p:sp>
        <p:nvSpPr>
          <p:cNvPr id="10" name="Графический объект 23">
            <a:extLst>
              <a:ext uri="{FF2B5EF4-FFF2-40B4-BE49-F238E27FC236}">
                <a16:creationId xmlns:a16="http://schemas.microsoft.com/office/drawing/2014/main" id="{74E08599-4D6A-4CDA-9228-3DBD31E1E64D}"/>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pPr rtl="0"/>
            <a:endParaRPr lang="ru-RU" noProof="0"/>
          </a:p>
        </p:txBody>
      </p:sp>
      <p:sp>
        <p:nvSpPr>
          <p:cNvPr id="11" name="Графический объект 6">
            <a:extLst>
              <a:ext uri="{FF2B5EF4-FFF2-40B4-BE49-F238E27FC236}">
                <a16:creationId xmlns:a16="http://schemas.microsoft.com/office/drawing/2014/main" id="{548D0821-4E36-47CF-A7AC-8FB339F5F24A}"/>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pPr rtl="0"/>
            <a:endParaRPr lang="ru-RU" noProof="0"/>
          </a:p>
        </p:txBody>
      </p:sp>
      <p:sp>
        <p:nvSpPr>
          <p:cNvPr id="13" name="Заголовок 1">
            <a:extLst>
              <a:ext uri="{FF2B5EF4-FFF2-40B4-BE49-F238E27FC236}">
                <a16:creationId xmlns:a16="http://schemas.microsoft.com/office/drawing/2014/main" id="{F708432B-D626-47BC-8C1E-E5F2ADCDCE43}"/>
              </a:ext>
            </a:extLst>
          </p:cNvPr>
          <p:cNvSpPr>
            <a:spLocks noGrp="1"/>
          </p:cNvSpPr>
          <p:nvPr>
            <p:ph type="title" hasCustomPrompt="1"/>
          </p:nvPr>
        </p:nvSpPr>
        <p:spPr>
          <a:xfrm rot="-360000">
            <a:off x="846111" y="974881"/>
            <a:ext cx="3933620" cy="734415"/>
          </a:xfrm>
        </p:spPr>
        <p:txBody>
          <a:bodyPr rtlCol="0" anchor="b">
            <a:normAutofit/>
          </a:bodyPr>
          <a:lstStyle>
            <a:lvl1pPr>
              <a:defRPr sz="4000">
                <a:solidFill>
                  <a:schemeClr val="bg1"/>
                </a:solidFill>
              </a:defRPr>
            </a:lvl1pPr>
          </a:lstStyle>
          <a:p>
            <a:pPr rtl="0"/>
            <a:r>
              <a:rPr lang="ru-RU" noProof="0"/>
              <a:t>Разметка текста 1</a:t>
            </a:r>
          </a:p>
        </p:txBody>
      </p:sp>
      <p:sp>
        <p:nvSpPr>
          <p:cNvPr id="17" name="Текст 16">
            <a:extLst>
              <a:ext uri="{FF2B5EF4-FFF2-40B4-BE49-F238E27FC236}">
                <a16:creationId xmlns:a16="http://schemas.microsoft.com/office/drawing/2014/main" id="{B8041375-FFF3-48A5-8985-52AD4D496A62}"/>
              </a:ext>
            </a:extLst>
          </p:cNvPr>
          <p:cNvSpPr>
            <a:spLocks noGrp="1"/>
          </p:cNvSpPr>
          <p:nvPr>
            <p:ph type="body" sz="quarter" idx="13"/>
          </p:nvPr>
        </p:nvSpPr>
        <p:spPr>
          <a:xfrm>
            <a:off x="808990" y="3392622"/>
            <a:ext cx="3913188" cy="2249488"/>
          </a:xfrm>
        </p:spPr>
        <p:txBody>
          <a:bodyPr rtlCol="0">
            <a:normAutofit/>
          </a:bodyPr>
          <a:lstStyle>
            <a:lvl1pPr marL="180000" indent="-180000">
              <a:spcBef>
                <a:spcPts val="600"/>
              </a:spcBef>
              <a:buClr>
                <a:schemeClr val="accent2"/>
              </a:buClr>
              <a:defRPr sz="1600" b="0">
                <a:latin typeface="+mn-lt"/>
              </a:defRPr>
            </a:lvl1pPr>
            <a:lvl2pPr marL="457200" indent="0">
              <a:buNone/>
              <a:defRPr sz="1600">
                <a:latin typeface="Franklin Gothic Book" panose="020B0503020102020204" pitchFamily="34" charset="0"/>
              </a:defRPr>
            </a:lvl2pPr>
            <a:lvl3pPr>
              <a:defRPr sz="1600">
                <a:latin typeface="Franklin Gothic Book" panose="020B0503020102020204" pitchFamily="34" charset="0"/>
              </a:defRPr>
            </a:lvl3pPr>
            <a:lvl4pPr>
              <a:defRPr sz="1600">
                <a:latin typeface="Franklin Gothic Book" panose="020B0503020102020204" pitchFamily="34" charset="0"/>
              </a:defRPr>
            </a:lvl4pPr>
            <a:lvl5pPr>
              <a:defRPr sz="1600">
                <a:latin typeface="Franklin Gothic Book" panose="020B0503020102020204" pitchFamily="34" charset="0"/>
              </a:defRPr>
            </a:lvl5pPr>
          </a:lstStyle>
          <a:p>
            <a:pPr lvl="0" rtl="0"/>
            <a:r>
              <a:rPr lang="ru-RU" noProof="0" smtClean="0"/>
              <a:t>Образец текста</a:t>
            </a:r>
          </a:p>
        </p:txBody>
      </p:sp>
      <p:grpSp>
        <p:nvGrpSpPr>
          <p:cNvPr id="19" name="Графический объект 17">
            <a:extLst>
              <a:ext uri="{FF2B5EF4-FFF2-40B4-BE49-F238E27FC236}">
                <a16:creationId xmlns:a16="http://schemas.microsoft.com/office/drawing/2014/main" id="{1CF7F5A7-666B-4C97-8F1C-0930361F612E}"/>
              </a:ext>
            </a:extLst>
          </p:cNvPr>
          <p:cNvGrpSpPr/>
          <p:nvPr/>
        </p:nvGrpSpPr>
        <p:grpSpPr>
          <a:xfrm>
            <a:off x="5530724" y="0"/>
            <a:ext cx="6340653" cy="6429600"/>
            <a:chOff x="5530724" y="0"/>
            <a:chExt cx="6340653" cy="6429600"/>
          </a:xfrm>
        </p:grpSpPr>
        <p:sp>
          <p:nvSpPr>
            <p:cNvPr id="20" name="Полилиния: Фигура 19">
              <a:extLst>
                <a:ext uri="{FF2B5EF4-FFF2-40B4-BE49-F238E27FC236}">
                  <a16:creationId xmlns:a16="http://schemas.microsoft.com/office/drawing/2014/main" id="{E7BC95EC-0C9A-48BD-BC1E-AF1C1DA9C02C}"/>
                </a:ext>
              </a:extLst>
            </p:cNvPr>
            <p:cNvSpPr/>
            <p:nvPr/>
          </p:nvSpPr>
          <p:spPr>
            <a:xfrm>
              <a:off x="5518024" y="-12700"/>
              <a:ext cx="2287209" cy="5565543"/>
            </a:xfrm>
            <a:custGeom>
              <a:avLst/>
              <a:gdLst>
                <a:gd name="connsiteX0" fmla="*/ 1132162 w 2287209"/>
                <a:gd name="connsiteY0" fmla="*/ 5560454 h 5565543"/>
                <a:gd name="connsiteX1" fmla="*/ 2283391 w 2287209"/>
                <a:gd name="connsiteY1" fmla="*/ 12700 h 5565543"/>
                <a:gd name="connsiteX2" fmla="*/ 552736 w 2287209"/>
                <a:gd name="connsiteY2" fmla="*/ 12700 h 5565543"/>
                <a:gd name="connsiteX3" fmla="*/ 12700 w 2287209"/>
                <a:gd name="connsiteY3" fmla="*/ 5359688 h 5565543"/>
                <a:gd name="connsiteX4" fmla="*/ 1132162 w 2287209"/>
                <a:gd name="connsiteY4" fmla="*/ 5560454 h 5565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87209" h="5565543">
                  <a:moveTo>
                    <a:pt x="1132162" y="5560454"/>
                  </a:moveTo>
                  <a:lnTo>
                    <a:pt x="2283391" y="12700"/>
                  </a:lnTo>
                  <a:lnTo>
                    <a:pt x="552736" y="12700"/>
                  </a:lnTo>
                  <a:cubicBezTo>
                    <a:pt x="569255" y="560360"/>
                    <a:pt x="573067" y="2477804"/>
                    <a:pt x="12700" y="5359688"/>
                  </a:cubicBezTo>
                  <a:cubicBezTo>
                    <a:pt x="363406" y="5395267"/>
                    <a:pt x="1132162" y="5560454"/>
                    <a:pt x="1132162" y="5560454"/>
                  </a:cubicBezTo>
                  <a:close/>
                </a:path>
              </a:pathLst>
            </a:custGeom>
            <a:gradFill flip="none" rotWithShape="1">
              <a:gsLst>
                <a:gs pos="3000">
                  <a:schemeClr val="accent5">
                    <a:alpha val="6000"/>
                  </a:schemeClr>
                </a:gs>
                <a:gs pos="100000">
                  <a:schemeClr val="accent5">
                    <a:alpha val="50000"/>
                  </a:schemeClr>
                </a:gs>
              </a:gsLst>
              <a:lin ang="5880000" scaled="0"/>
              <a:tileRect/>
            </a:gradFill>
            <a:ln w="12694" cap="flat">
              <a:noFill/>
              <a:prstDash val="solid"/>
              <a:miter/>
            </a:ln>
          </p:spPr>
          <p:txBody>
            <a:bodyPr rtlCol="0" anchor="ctr"/>
            <a:lstStyle/>
            <a:p>
              <a:pPr rtl="0"/>
              <a:endParaRPr lang="ru-RU" noProof="0"/>
            </a:p>
          </p:txBody>
        </p:sp>
        <p:sp>
          <p:nvSpPr>
            <p:cNvPr id="21" name="Полилиния: Фигура 20">
              <a:extLst>
                <a:ext uri="{FF2B5EF4-FFF2-40B4-BE49-F238E27FC236}">
                  <a16:creationId xmlns:a16="http://schemas.microsoft.com/office/drawing/2014/main" id="{DF5F80F8-FA23-4496-B401-E10D70AC21A8}"/>
                </a:ext>
              </a:extLst>
            </p:cNvPr>
            <p:cNvSpPr/>
            <p:nvPr/>
          </p:nvSpPr>
          <p:spPr>
            <a:xfrm>
              <a:off x="5537084" y="-12700"/>
              <a:ext cx="6340653" cy="6455013"/>
            </a:xfrm>
            <a:custGeom>
              <a:avLst/>
              <a:gdLst>
                <a:gd name="connsiteX0" fmla="*/ 5080140 w 6340653"/>
                <a:gd name="connsiteY0" fmla="*/ 6446112 h 6455013"/>
                <a:gd name="connsiteX1" fmla="*/ 6334294 w 6340653"/>
                <a:gd name="connsiteY1" fmla="*/ 545112 h 6455013"/>
                <a:gd name="connsiteX2" fmla="*/ 3831070 w 6340653"/>
                <a:gd name="connsiteY2" fmla="*/ 12700 h 6455013"/>
                <a:gd name="connsiteX3" fmla="*/ 1151222 w 6340653"/>
                <a:gd name="connsiteY3" fmla="*/ 12700 h 6455013"/>
                <a:gd name="connsiteX4" fmla="*/ 12700 w 6340653"/>
                <a:gd name="connsiteY4" fmla="*/ 5369854 h 6455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0653" h="6455013">
                  <a:moveTo>
                    <a:pt x="5080140" y="6446112"/>
                  </a:moveTo>
                  <a:lnTo>
                    <a:pt x="6334294" y="545112"/>
                  </a:lnTo>
                  <a:lnTo>
                    <a:pt x="3831070" y="12700"/>
                  </a:lnTo>
                  <a:lnTo>
                    <a:pt x="1151222" y="12700"/>
                  </a:lnTo>
                  <a:lnTo>
                    <a:pt x="12700" y="5369854"/>
                  </a:lnTo>
                  <a:close/>
                </a:path>
              </a:pathLst>
            </a:custGeom>
            <a:gradFill>
              <a:gsLst>
                <a:gs pos="3000">
                  <a:schemeClr val="accent5"/>
                </a:gs>
                <a:gs pos="100000">
                  <a:schemeClr val="bg2"/>
                </a:gs>
              </a:gsLst>
              <a:lin ang="0" scaled="1"/>
            </a:gradFill>
            <a:ln w="12694" cap="flat">
              <a:noFill/>
              <a:prstDash val="solid"/>
              <a:miter/>
            </a:ln>
          </p:spPr>
          <p:txBody>
            <a:bodyPr rtlCol="0" anchor="ctr"/>
            <a:lstStyle/>
            <a:p>
              <a:pPr rtl="0"/>
              <a:endParaRPr lang="ru-RU" noProof="0"/>
            </a:p>
          </p:txBody>
        </p:sp>
        <p:sp>
          <p:nvSpPr>
            <p:cNvPr id="22" name="Полилиния: фигура 21">
              <a:extLst>
                <a:ext uri="{FF2B5EF4-FFF2-40B4-BE49-F238E27FC236}">
                  <a16:creationId xmlns:a16="http://schemas.microsoft.com/office/drawing/2014/main" id="{65F2E539-DDA4-47DC-A929-17C7DB4D8C88}"/>
                </a:ext>
              </a:extLst>
            </p:cNvPr>
            <p:cNvSpPr/>
            <p:nvPr/>
          </p:nvSpPr>
          <p:spPr>
            <a:xfrm>
              <a:off x="5830609" y="-12700"/>
              <a:ext cx="5756144" cy="6150052"/>
            </a:xfrm>
            <a:custGeom>
              <a:avLst/>
              <a:gdLst>
                <a:gd name="connsiteX0" fmla="*/ 5715476 w 5756143"/>
                <a:gd name="connsiteY0" fmla="*/ 764938 h 6150052"/>
                <a:gd name="connsiteX1" fmla="*/ 4579496 w 5756143"/>
                <a:gd name="connsiteY1" fmla="*/ 6113197 h 6150052"/>
                <a:gd name="connsiteX2" fmla="*/ 43196 w 5756143"/>
                <a:gd name="connsiteY2" fmla="*/ 5150027 h 6150052"/>
                <a:gd name="connsiteX3" fmla="*/ 1134704 w 5756143"/>
                <a:gd name="connsiteY3" fmla="*/ 12700 h 6150052"/>
                <a:gd name="connsiteX4" fmla="*/ 1109290 w 5756143"/>
                <a:gd name="connsiteY4" fmla="*/ 12700 h 6150052"/>
                <a:gd name="connsiteX5" fmla="*/ 12700 w 5756143"/>
                <a:gd name="connsiteY5" fmla="*/ 5169087 h 6150052"/>
                <a:gd name="connsiteX6" fmla="*/ 4598556 w 5756143"/>
                <a:gd name="connsiteY6" fmla="*/ 6143693 h 6150052"/>
                <a:gd name="connsiteX7" fmla="*/ 5743431 w 5756143"/>
                <a:gd name="connsiteY7" fmla="*/ 757314 h 6150052"/>
                <a:gd name="connsiteX8" fmla="*/ 5745972 w 5756143"/>
                <a:gd name="connsiteY8" fmla="*/ 744607 h 6150052"/>
                <a:gd name="connsiteX9" fmla="*/ 2299910 w 5756143"/>
                <a:gd name="connsiteY9" fmla="*/ 12700 h 6150052"/>
                <a:gd name="connsiteX10" fmla="*/ 2177925 w 5756143"/>
                <a:gd name="connsiteY10" fmla="*/ 12700 h 61500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756143" h="6150052">
                  <a:moveTo>
                    <a:pt x="5715476" y="764938"/>
                  </a:moveTo>
                  <a:lnTo>
                    <a:pt x="4579496" y="6113197"/>
                  </a:lnTo>
                  <a:lnTo>
                    <a:pt x="43196" y="5150027"/>
                  </a:lnTo>
                  <a:lnTo>
                    <a:pt x="1134704" y="12700"/>
                  </a:lnTo>
                  <a:lnTo>
                    <a:pt x="1109290" y="12700"/>
                  </a:lnTo>
                  <a:lnTo>
                    <a:pt x="12700" y="5169087"/>
                  </a:lnTo>
                  <a:lnTo>
                    <a:pt x="4598556" y="6143693"/>
                  </a:lnTo>
                  <a:lnTo>
                    <a:pt x="5743431" y="757314"/>
                  </a:lnTo>
                  <a:lnTo>
                    <a:pt x="5745972" y="744607"/>
                  </a:lnTo>
                  <a:lnTo>
                    <a:pt x="2299910" y="12700"/>
                  </a:lnTo>
                  <a:lnTo>
                    <a:pt x="2177925" y="12700"/>
                  </a:lnTo>
                  <a:close/>
                </a:path>
              </a:pathLst>
            </a:custGeom>
            <a:solidFill>
              <a:schemeClr val="bg1"/>
            </a:solidFill>
            <a:ln w="12694" cap="flat">
              <a:noFill/>
              <a:prstDash val="solid"/>
              <a:miter/>
            </a:ln>
          </p:spPr>
          <p:txBody>
            <a:bodyPr rtlCol="0" anchor="ctr"/>
            <a:lstStyle/>
            <a:p>
              <a:pPr rtl="0"/>
              <a:endParaRPr lang="ru-RU" noProof="0"/>
            </a:p>
          </p:txBody>
        </p:sp>
      </p:grpSp>
      <p:sp>
        <p:nvSpPr>
          <p:cNvPr id="24" name="Рисунок 23">
            <a:extLst>
              <a:ext uri="{FF2B5EF4-FFF2-40B4-BE49-F238E27FC236}">
                <a16:creationId xmlns:a16="http://schemas.microsoft.com/office/drawing/2014/main" id="{76641E2E-882B-485E-AD7C-2BC054BEA520}"/>
              </a:ext>
            </a:extLst>
          </p:cNvPr>
          <p:cNvSpPr>
            <a:spLocks noGrp="1"/>
          </p:cNvSpPr>
          <p:nvPr>
            <p:ph type="pic" sz="quarter" idx="14" hasCustomPrompt="1"/>
          </p:nvPr>
        </p:nvSpPr>
        <p:spPr>
          <a:xfrm rot="720000">
            <a:off x="6384187" y="209524"/>
            <a:ext cx="4647699" cy="5472101"/>
          </a:xfrm>
          <a:custGeom>
            <a:avLst/>
            <a:gdLst>
              <a:gd name="connsiteX0" fmla="*/ 0 w 4643879"/>
              <a:gd name="connsiteY0" fmla="*/ 5462044 h 5462044"/>
              <a:gd name="connsiteX1" fmla="*/ 1160970 w 4643879"/>
              <a:gd name="connsiteY1" fmla="*/ 0 h 5462044"/>
              <a:gd name="connsiteX2" fmla="*/ 4643879 w 4643879"/>
              <a:gd name="connsiteY2" fmla="*/ 0 h 5462044"/>
              <a:gd name="connsiteX3" fmla="*/ 3482909 w 4643879"/>
              <a:gd name="connsiteY3" fmla="*/ 5462044 h 5462044"/>
              <a:gd name="connsiteX4" fmla="*/ 0 w 4643879"/>
              <a:gd name="connsiteY4" fmla="*/ 5462044 h 5462044"/>
              <a:gd name="connsiteX0" fmla="*/ 0 w 4643879"/>
              <a:gd name="connsiteY0" fmla="*/ 5462044 h 5462044"/>
              <a:gd name="connsiteX1" fmla="*/ 11990 w 4643879"/>
              <a:gd name="connsiteY1" fmla="*/ 13839 h 5462044"/>
              <a:gd name="connsiteX2" fmla="*/ 4643879 w 4643879"/>
              <a:gd name="connsiteY2" fmla="*/ 0 h 5462044"/>
              <a:gd name="connsiteX3" fmla="*/ 3482909 w 4643879"/>
              <a:gd name="connsiteY3" fmla="*/ 5462044 h 5462044"/>
              <a:gd name="connsiteX4" fmla="*/ 0 w 4643879"/>
              <a:gd name="connsiteY4" fmla="*/ 5462044 h 5462044"/>
              <a:gd name="connsiteX0" fmla="*/ 0 w 4643879"/>
              <a:gd name="connsiteY0" fmla="*/ 5462044 h 5462044"/>
              <a:gd name="connsiteX1" fmla="*/ 11990 w 4643879"/>
              <a:gd name="connsiteY1" fmla="*/ 13839 h 5462044"/>
              <a:gd name="connsiteX2" fmla="*/ 1026146 w 4643879"/>
              <a:gd name="connsiteY2" fmla="*/ 8068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11990 w 4643879"/>
              <a:gd name="connsiteY1" fmla="*/ 13839 h 5462044"/>
              <a:gd name="connsiteX2" fmla="*/ 1029484 w 4643879"/>
              <a:gd name="connsiteY2" fmla="*/ 2927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5006 w 4643879"/>
              <a:gd name="connsiteY1" fmla="*/ 210263 h 5462044"/>
              <a:gd name="connsiteX2" fmla="*/ 1029484 w 4643879"/>
              <a:gd name="connsiteY2" fmla="*/ 2927 h 5462044"/>
              <a:gd name="connsiteX3" fmla="*/ 4643879 w 4643879"/>
              <a:gd name="connsiteY3" fmla="*/ 0 h 5462044"/>
              <a:gd name="connsiteX4" fmla="*/ 3482909 w 4643879"/>
              <a:gd name="connsiteY4" fmla="*/ 5462044 h 5462044"/>
              <a:gd name="connsiteX5" fmla="*/ 0 w 4643879"/>
              <a:gd name="connsiteY5" fmla="*/ 5462044 h 5462044"/>
              <a:gd name="connsiteX0" fmla="*/ 0 w 4643879"/>
              <a:gd name="connsiteY0" fmla="*/ 5462044 h 5462044"/>
              <a:gd name="connsiteX1" fmla="*/ 5006 w 4643879"/>
              <a:gd name="connsiteY1" fmla="*/ 210263 h 5462044"/>
              <a:gd name="connsiteX2" fmla="*/ 1029484 w 4643879"/>
              <a:gd name="connsiteY2" fmla="*/ 2927 h 5462044"/>
              <a:gd name="connsiteX3" fmla="*/ 4643879 w 4643879"/>
              <a:gd name="connsiteY3" fmla="*/ 0 h 5462044"/>
              <a:gd name="connsiteX4" fmla="*/ 4634592 w 4643879"/>
              <a:gd name="connsiteY4" fmla="*/ 5460922 h 5462044"/>
              <a:gd name="connsiteX5" fmla="*/ 0 w 4643879"/>
              <a:gd name="connsiteY5" fmla="*/ 5462044 h 5462044"/>
              <a:gd name="connsiteX0" fmla="*/ 0 w 4647218"/>
              <a:gd name="connsiteY0" fmla="*/ 5467184 h 5467184"/>
              <a:gd name="connsiteX1" fmla="*/ 8345 w 4647218"/>
              <a:gd name="connsiteY1" fmla="*/ 210263 h 5467184"/>
              <a:gd name="connsiteX2" fmla="*/ 1032823 w 4647218"/>
              <a:gd name="connsiteY2" fmla="*/ 2927 h 5467184"/>
              <a:gd name="connsiteX3" fmla="*/ 4647218 w 4647218"/>
              <a:gd name="connsiteY3" fmla="*/ 0 h 5467184"/>
              <a:gd name="connsiteX4" fmla="*/ 4637931 w 4647218"/>
              <a:gd name="connsiteY4" fmla="*/ 5460922 h 5467184"/>
              <a:gd name="connsiteX5" fmla="*/ 0 w 4647218"/>
              <a:gd name="connsiteY5" fmla="*/ 5467184 h 5467184"/>
              <a:gd name="connsiteX0" fmla="*/ 0 w 4647218"/>
              <a:gd name="connsiteY0" fmla="*/ 5467184 h 5467184"/>
              <a:gd name="connsiteX1" fmla="*/ 8345 w 4647218"/>
              <a:gd name="connsiteY1" fmla="*/ 210263 h 5467184"/>
              <a:gd name="connsiteX2" fmla="*/ 1032823 w 4647218"/>
              <a:gd name="connsiteY2" fmla="*/ 2927 h 5467184"/>
              <a:gd name="connsiteX3" fmla="*/ 4647218 w 4647218"/>
              <a:gd name="connsiteY3" fmla="*/ 0 h 5467184"/>
              <a:gd name="connsiteX4" fmla="*/ 4637931 w 4647218"/>
              <a:gd name="connsiteY4" fmla="*/ 5460922 h 5467184"/>
              <a:gd name="connsiteX5" fmla="*/ 0 w 4647218"/>
              <a:gd name="connsiteY5" fmla="*/ 5467184 h 5467184"/>
              <a:gd name="connsiteX0" fmla="*/ 0 w 4647218"/>
              <a:gd name="connsiteY0" fmla="*/ 5472101 h 5472101"/>
              <a:gd name="connsiteX1" fmla="*/ 8345 w 4647218"/>
              <a:gd name="connsiteY1" fmla="*/ 215180 h 5472101"/>
              <a:gd name="connsiteX2" fmla="*/ 1048878 w 4647218"/>
              <a:gd name="connsiteY2" fmla="*/ 0 h 5472101"/>
              <a:gd name="connsiteX3" fmla="*/ 4647218 w 4647218"/>
              <a:gd name="connsiteY3" fmla="*/ 4917 h 5472101"/>
              <a:gd name="connsiteX4" fmla="*/ 4637931 w 4647218"/>
              <a:gd name="connsiteY4" fmla="*/ 5465839 h 5472101"/>
              <a:gd name="connsiteX5" fmla="*/ 0 w 4647218"/>
              <a:gd name="connsiteY5" fmla="*/ 5472101 h 5472101"/>
              <a:gd name="connsiteX0" fmla="*/ 0 w 4647218"/>
              <a:gd name="connsiteY0" fmla="*/ 5472101 h 5472101"/>
              <a:gd name="connsiteX1" fmla="*/ 5908 w 4647218"/>
              <a:gd name="connsiteY1" fmla="*/ 224560 h 5472101"/>
              <a:gd name="connsiteX2" fmla="*/ 1048878 w 4647218"/>
              <a:gd name="connsiteY2" fmla="*/ 0 h 5472101"/>
              <a:gd name="connsiteX3" fmla="*/ 4647218 w 4647218"/>
              <a:gd name="connsiteY3" fmla="*/ 4917 h 5472101"/>
              <a:gd name="connsiteX4" fmla="*/ 4637931 w 4647218"/>
              <a:gd name="connsiteY4" fmla="*/ 5465839 h 5472101"/>
              <a:gd name="connsiteX5" fmla="*/ 0 w 4647218"/>
              <a:gd name="connsiteY5" fmla="*/ 5472101 h 5472101"/>
              <a:gd name="connsiteX0" fmla="*/ 481 w 4647699"/>
              <a:gd name="connsiteY0" fmla="*/ 5472101 h 5472101"/>
              <a:gd name="connsiteX1" fmla="*/ 1250 w 4647699"/>
              <a:gd name="connsiteY1" fmla="*/ 221221 h 5472101"/>
              <a:gd name="connsiteX2" fmla="*/ 1049359 w 4647699"/>
              <a:gd name="connsiteY2" fmla="*/ 0 h 5472101"/>
              <a:gd name="connsiteX3" fmla="*/ 4647699 w 4647699"/>
              <a:gd name="connsiteY3" fmla="*/ 4917 h 5472101"/>
              <a:gd name="connsiteX4" fmla="*/ 4638412 w 4647699"/>
              <a:gd name="connsiteY4" fmla="*/ 5465839 h 5472101"/>
              <a:gd name="connsiteX5" fmla="*/ 481 w 4647699"/>
              <a:gd name="connsiteY5" fmla="*/ 5472101 h 5472101"/>
              <a:gd name="connsiteX0" fmla="*/ 481 w 4647699"/>
              <a:gd name="connsiteY0" fmla="*/ 5472101 h 5472101"/>
              <a:gd name="connsiteX1" fmla="*/ 1250 w 4647699"/>
              <a:gd name="connsiteY1" fmla="*/ 221221 h 5472101"/>
              <a:gd name="connsiteX2" fmla="*/ 1049359 w 4647699"/>
              <a:gd name="connsiteY2" fmla="*/ 0 h 5472101"/>
              <a:gd name="connsiteX3" fmla="*/ 4647699 w 4647699"/>
              <a:gd name="connsiteY3" fmla="*/ 4917 h 5472101"/>
              <a:gd name="connsiteX4" fmla="*/ 4643537 w 4647699"/>
              <a:gd name="connsiteY4" fmla="*/ 5464749 h 5472101"/>
              <a:gd name="connsiteX5" fmla="*/ 481 w 4647699"/>
              <a:gd name="connsiteY5" fmla="*/ 5472101 h 5472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47699" h="5472101">
                <a:moveTo>
                  <a:pt x="481" y="5472101"/>
                </a:moveTo>
                <a:cubicBezTo>
                  <a:pt x="4478" y="3656033"/>
                  <a:pt x="-2747" y="2037289"/>
                  <a:pt x="1250" y="221221"/>
                </a:cubicBezTo>
                <a:lnTo>
                  <a:pt x="1049359" y="0"/>
                </a:lnTo>
                <a:lnTo>
                  <a:pt x="4647699" y="4917"/>
                </a:lnTo>
                <a:cubicBezTo>
                  <a:pt x="4644603" y="1825224"/>
                  <a:pt x="4646633" y="3644442"/>
                  <a:pt x="4643537" y="5464749"/>
                </a:cubicBezTo>
                <a:lnTo>
                  <a:pt x="481" y="5472101"/>
                </a:lnTo>
                <a:close/>
              </a:path>
            </a:pathLst>
          </a:custGeom>
          <a:ln>
            <a:noFill/>
          </a:ln>
        </p:spPr>
        <p:txBody>
          <a:bodyPr rtlCol="0" anchor="ctr" anchorCtr="0">
            <a:normAutofit/>
          </a:bodyPr>
          <a:lstStyle>
            <a:lvl1pPr marL="0" indent="0" algn="ctr">
              <a:buNone/>
              <a:defRPr sz="1400"/>
            </a:lvl1pPr>
          </a:lstStyle>
          <a:p>
            <a:pPr rtl="0"/>
            <a:r>
              <a:rPr lang="ru-RU" noProof="0"/>
              <a:t>Щелкните значок, чтобы добавить фото</a:t>
            </a:r>
          </a:p>
        </p:txBody>
      </p:sp>
    </p:spTree>
    <p:extLst>
      <p:ext uri="{BB962C8B-B14F-4D97-AF65-F5344CB8AC3E}">
        <p14:creationId xmlns:p14="http://schemas.microsoft.com/office/powerpoint/2010/main" val="2658144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Разметка текста 2">
    <p:spTree>
      <p:nvGrpSpPr>
        <p:cNvPr id="1" name=""/>
        <p:cNvGrpSpPr/>
        <p:nvPr/>
      </p:nvGrpSpPr>
      <p:grpSpPr>
        <a:xfrm>
          <a:off x="0" y="0"/>
          <a:ext cx="0" cy="0"/>
          <a:chOff x="0" y="0"/>
          <a:chExt cx="0" cy="0"/>
        </a:xfrm>
      </p:grpSpPr>
      <p:grpSp>
        <p:nvGrpSpPr>
          <p:cNvPr id="8" name="Графический объект 16">
            <a:extLst>
              <a:ext uri="{FF2B5EF4-FFF2-40B4-BE49-F238E27FC236}">
                <a16:creationId xmlns:a16="http://schemas.microsoft.com/office/drawing/2014/main" id="{AD4D64B1-E729-4A4C-8FF7-134EACCE9ED5}"/>
              </a:ext>
            </a:extLst>
          </p:cNvPr>
          <p:cNvGrpSpPr/>
          <p:nvPr userDrawn="1"/>
        </p:nvGrpSpPr>
        <p:grpSpPr>
          <a:xfrm>
            <a:off x="10962579" y="5678327"/>
            <a:ext cx="1234800" cy="1051200"/>
            <a:chOff x="5626893" y="3026568"/>
            <a:chExt cx="937260" cy="800760"/>
          </a:xfrm>
        </p:grpSpPr>
        <p:sp>
          <p:nvSpPr>
            <p:cNvPr id="9" name="Полилиния: Фигура 8">
              <a:extLst>
                <a:ext uri="{FF2B5EF4-FFF2-40B4-BE49-F238E27FC236}">
                  <a16:creationId xmlns:a16="http://schemas.microsoft.com/office/drawing/2014/main" id="{57668185-4891-4CEF-B849-B73B1AD90FDE}"/>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pPr rtl="0"/>
              <a:endParaRPr lang="ru-RU" noProof="0"/>
            </a:p>
          </p:txBody>
        </p:sp>
        <p:sp>
          <p:nvSpPr>
            <p:cNvPr id="10" name="Полилиния: фигура 9">
              <a:extLst>
                <a:ext uri="{FF2B5EF4-FFF2-40B4-BE49-F238E27FC236}">
                  <a16:creationId xmlns:a16="http://schemas.microsoft.com/office/drawing/2014/main" id="{2A3C1BE6-5446-49A0-9C65-D92077D0E911}"/>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pPr rtl="0"/>
              <a:endParaRPr lang="ru-RU" noProof="0"/>
            </a:p>
          </p:txBody>
        </p:sp>
      </p:grpSp>
      <p:sp>
        <p:nvSpPr>
          <p:cNvPr id="5" name="Дата 4">
            <a:extLst>
              <a:ext uri="{FF2B5EF4-FFF2-40B4-BE49-F238E27FC236}">
                <a16:creationId xmlns:a16="http://schemas.microsoft.com/office/drawing/2014/main" id="{BC7C1B33-ECEC-4E34-B218-27830F70B24F}"/>
              </a:ext>
            </a:extLst>
          </p:cNvPr>
          <p:cNvSpPr>
            <a:spLocks noGrp="1"/>
          </p:cNvSpPr>
          <p:nvPr>
            <p:ph type="dt" sz="half" idx="10"/>
          </p:nvPr>
        </p:nvSpPr>
        <p:spPr/>
        <p:txBody>
          <a:bodyPr rtlCol="0"/>
          <a:lstStyle/>
          <a:p>
            <a:pPr rtl="0"/>
            <a:r>
              <a:rPr lang="ru-RU" noProof="0"/>
              <a:t>ДД.ММ.20XX</a:t>
            </a:r>
          </a:p>
        </p:txBody>
      </p:sp>
      <p:sp>
        <p:nvSpPr>
          <p:cNvPr id="6" name="Нижний колонтитул 5">
            <a:extLst>
              <a:ext uri="{FF2B5EF4-FFF2-40B4-BE49-F238E27FC236}">
                <a16:creationId xmlns:a16="http://schemas.microsoft.com/office/drawing/2014/main" id="{2D31CE7A-B999-4982-BCDD-EEC4E9A23247}"/>
              </a:ext>
            </a:extLst>
          </p:cNvPr>
          <p:cNvSpPr>
            <a:spLocks noGrp="1"/>
          </p:cNvSpPr>
          <p:nvPr>
            <p:ph type="ftr" sz="quarter" idx="11"/>
          </p:nvPr>
        </p:nvSpPr>
        <p:spPr/>
        <p:txBody>
          <a:bodyPr rtlCol="0"/>
          <a:lstStyle/>
          <a:p>
            <a:pPr rtl="0"/>
            <a:r>
              <a:rPr lang="ru-RU" noProof="0"/>
              <a:t>ДОБАВИТЬ НИЖНИЙ КОЛОНТИТУЛ</a:t>
            </a:r>
          </a:p>
        </p:txBody>
      </p:sp>
      <p:sp>
        <p:nvSpPr>
          <p:cNvPr id="7" name="Номер слайда 6">
            <a:extLst>
              <a:ext uri="{FF2B5EF4-FFF2-40B4-BE49-F238E27FC236}">
                <a16:creationId xmlns:a16="http://schemas.microsoft.com/office/drawing/2014/main" id="{B6317B1B-B559-4F47-A9AB-834EB93A8563}"/>
              </a:ext>
            </a:extLst>
          </p:cNvPr>
          <p:cNvSpPr>
            <a:spLocks noGrp="1"/>
          </p:cNvSpPr>
          <p:nvPr>
            <p:ph type="sldNum" sz="quarter" idx="12"/>
          </p:nvPr>
        </p:nvSpPr>
        <p:spPr/>
        <p:txBody>
          <a:bodyPr rtlCol="0"/>
          <a:lstStyle/>
          <a:p>
            <a:pPr rtl="0"/>
            <a:fld id="{98C0CDE5-970C-4CC4-BF43-0DA127E73E82}" type="slidenum">
              <a:rPr lang="ru-RU" noProof="0" smtClean="0"/>
              <a:t>‹#›</a:t>
            </a:fld>
            <a:endParaRPr lang="ru-RU" noProof="0"/>
          </a:p>
        </p:txBody>
      </p:sp>
      <p:grpSp>
        <p:nvGrpSpPr>
          <p:cNvPr id="13" name="Группа 12">
            <a:extLst>
              <a:ext uri="{FF2B5EF4-FFF2-40B4-BE49-F238E27FC236}">
                <a16:creationId xmlns:a16="http://schemas.microsoft.com/office/drawing/2014/main" id="{23F3C396-D7E8-4134-99CB-83AC5015781D}"/>
              </a:ext>
            </a:extLst>
          </p:cNvPr>
          <p:cNvGrpSpPr/>
          <p:nvPr userDrawn="1"/>
        </p:nvGrpSpPr>
        <p:grpSpPr>
          <a:xfrm flipH="1">
            <a:off x="7321677" y="587196"/>
            <a:ext cx="4885313" cy="1632656"/>
            <a:chOff x="-26126" y="587196"/>
            <a:chExt cx="4885313" cy="1632656"/>
          </a:xfrm>
        </p:grpSpPr>
        <p:sp>
          <p:nvSpPr>
            <p:cNvPr id="11" name="Графический объект 23">
              <a:extLst>
                <a:ext uri="{FF2B5EF4-FFF2-40B4-BE49-F238E27FC236}">
                  <a16:creationId xmlns:a16="http://schemas.microsoft.com/office/drawing/2014/main" id="{545A4C09-DA17-4F53-9893-7152B53CD712}"/>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pPr rtl="0"/>
              <a:endParaRPr lang="ru-RU" noProof="0"/>
            </a:p>
          </p:txBody>
        </p:sp>
        <p:sp>
          <p:nvSpPr>
            <p:cNvPr id="12" name="Графический объект 6">
              <a:extLst>
                <a:ext uri="{FF2B5EF4-FFF2-40B4-BE49-F238E27FC236}">
                  <a16:creationId xmlns:a16="http://schemas.microsoft.com/office/drawing/2014/main" id="{2D92C53E-EB06-4CBC-A335-BC3156E96896}"/>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pPr rtl="0"/>
              <a:endParaRPr lang="ru-RU" noProof="0"/>
            </a:p>
          </p:txBody>
        </p:sp>
      </p:grpSp>
      <p:sp>
        <p:nvSpPr>
          <p:cNvPr id="16" name="Заголовок 1">
            <a:extLst>
              <a:ext uri="{FF2B5EF4-FFF2-40B4-BE49-F238E27FC236}">
                <a16:creationId xmlns:a16="http://schemas.microsoft.com/office/drawing/2014/main" id="{D3A443B5-C60C-4149-99AA-5309F8B41C14}"/>
              </a:ext>
            </a:extLst>
          </p:cNvPr>
          <p:cNvSpPr>
            <a:spLocks noGrp="1"/>
          </p:cNvSpPr>
          <p:nvPr>
            <p:ph type="title" hasCustomPrompt="1"/>
          </p:nvPr>
        </p:nvSpPr>
        <p:spPr>
          <a:xfrm rot="360000">
            <a:off x="7354844" y="895259"/>
            <a:ext cx="4735459" cy="1012583"/>
          </a:xfrm>
        </p:spPr>
        <p:txBody>
          <a:bodyPr rtlCol="0"/>
          <a:lstStyle>
            <a:lvl1pPr algn="ctr">
              <a:defRPr>
                <a:solidFill>
                  <a:schemeClr val="bg1"/>
                </a:solidFill>
              </a:defRPr>
            </a:lvl1pPr>
          </a:lstStyle>
          <a:p>
            <a:pPr rtl="0"/>
            <a:r>
              <a:rPr lang="ru-RU" noProof="0"/>
              <a:t>Разметка текста 2</a:t>
            </a:r>
          </a:p>
        </p:txBody>
      </p:sp>
      <p:sp>
        <p:nvSpPr>
          <p:cNvPr id="17" name="Текст 2">
            <a:extLst>
              <a:ext uri="{FF2B5EF4-FFF2-40B4-BE49-F238E27FC236}">
                <a16:creationId xmlns:a16="http://schemas.microsoft.com/office/drawing/2014/main" id="{D901BA76-252C-47D8-A48A-ECBA799BFCC3}"/>
              </a:ext>
            </a:extLst>
          </p:cNvPr>
          <p:cNvSpPr>
            <a:spLocks noGrp="1"/>
          </p:cNvSpPr>
          <p:nvPr>
            <p:ph type="body" idx="1" hasCustomPrompt="1"/>
          </p:nvPr>
        </p:nvSpPr>
        <p:spPr>
          <a:xfrm>
            <a:off x="6879053" y="2442380"/>
            <a:ext cx="3913632" cy="804672"/>
          </a:xfrm>
          <a:gradFill flip="none" rotWithShape="1">
            <a:gsLst>
              <a:gs pos="0">
                <a:schemeClr val="tx2"/>
              </a:gs>
              <a:gs pos="100000">
                <a:schemeClr val="tx1"/>
              </a:gs>
            </a:gsLst>
            <a:lin ang="0" scaled="1"/>
            <a:tileRect/>
          </a:gradFill>
        </p:spPr>
        <p:txBody>
          <a:bodyPr lIns="144000" tIns="108000" rIns="108000" bIns="108000" rtlCol="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ru-RU" noProof="0"/>
              <a:t>ОБРАЗЕЦ ТЕКСТА</a:t>
            </a:r>
          </a:p>
        </p:txBody>
      </p:sp>
      <p:sp>
        <p:nvSpPr>
          <p:cNvPr id="18" name="Текст 16">
            <a:extLst>
              <a:ext uri="{FF2B5EF4-FFF2-40B4-BE49-F238E27FC236}">
                <a16:creationId xmlns:a16="http://schemas.microsoft.com/office/drawing/2014/main" id="{9D30E37C-4282-4FD1-9238-5F541F189EC3}"/>
              </a:ext>
            </a:extLst>
          </p:cNvPr>
          <p:cNvSpPr>
            <a:spLocks noGrp="1"/>
          </p:cNvSpPr>
          <p:nvPr>
            <p:ph type="body" sz="quarter" idx="13"/>
          </p:nvPr>
        </p:nvSpPr>
        <p:spPr>
          <a:xfrm>
            <a:off x="6932841" y="3401290"/>
            <a:ext cx="4347933" cy="693295"/>
          </a:xfrm>
        </p:spPr>
        <p:txBody>
          <a:bodyPr rtlCol="0">
            <a:normAutofit/>
          </a:bodyPr>
          <a:lstStyle>
            <a:lvl1pPr marL="0" indent="0">
              <a:spcBef>
                <a:spcPts val="600"/>
              </a:spcBef>
              <a:buClr>
                <a:schemeClr val="accent2"/>
              </a:buClr>
              <a:buNone/>
              <a:defRPr sz="1600">
                <a:solidFill>
                  <a:schemeClr val="accent4"/>
                </a:solidFill>
                <a:latin typeface="+mn-lt"/>
              </a:defRPr>
            </a:lvl1pPr>
            <a:lvl2pPr marL="457200" indent="0">
              <a:buNone/>
              <a:defRPr sz="1600">
                <a:latin typeface="Franklin Gothic Book" panose="020B0503020102020204" pitchFamily="34" charset="0"/>
              </a:defRPr>
            </a:lvl2pPr>
            <a:lvl3pPr>
              <a:defRPr sz="1600">
                <a:latin typeface="Franklin Gothic Book" panose="020B0503020102020204" pitchFamily="34" charset="0"/>
              </a:defRPr>
            </a:lvl3pPr>
            <a:lvl4pPr>
              <a:defRPr sz="1600">
                <a:latin typeface="Franklin Gothic Book" panose="020B0503020102020204" pitchFamily="34" charset="0"/>
              </a:defRPr>
            </a:lvl4pPr>
            <a:lvl5pPr>
              <a:defRPr sz="1600">
                <a:latin typeface="Franklin Gothic Book" panose="020B0503020102020204" pitchFamily="34" charset="0"/>
              </a:defRPr>
            </a:lvl5pPr>
          </a:lstStyle>
          <a:p>
            <a:pPr lvl="0" rtl="0"/>
            <a:r>
              <a:rPr lang="ru-RU" noProof="0" smtClean="0"/>
              <a:t>Образец текста</a:t>
            </a:r>
          </a:p>
        </p:txBody>
      </p:sp>
      <p:sp>
        <p:nvSpPr>
          <p:cNvPr id="20" name="Текст 16">
            <a:extLst>
              <a:ext uri="{FF2B5EF4-FFF2-40B4-BE49-F238E27FC236}">
                <a16:creationId xmlns:a16="http://schemas.microsoft.com/office/drawing/2014/main" id="{2B21A588-9CF1-4122-959A-D1A3DA672BDA}"/>
              </a:ext>
            </a:extLst>
          </p:cNvPr>
          <p:cNvSpPr>
            <a:spLocks noGrp="1"/>
          </p:cNvSpPr>
          <p:nvPr>
            <p:ph type="body" sz="quarter" idx="14"/>
          </p:nvPr>
        </p:nvSpPr>
        <p:spPr>
          <a:xfrm>
            <a:off x="6932841" y="4200309"/>
            <a:ext cx="4347933" cy="1408743"/>
          </a:xfrm>
        </p:spPr>
        <p:txBody>
          <a:bodyPr rtlCol="0">
            <a:normAutofit/>
          </a:bodyPr>
          <a:lstStyle>
            <a:lvl1pPr marL="180000" indent="-180000">
              <a:spcBef>
                <a:spcPts val="600"/>
              </a:spcBef>
              <a:buClr>
                <a:schemeClr val="accent2"/>
              </a:buClr>
              <a:defRPr sz="1600">
                <a:solidFill>
                  <a:schemeClr val="accent4"/>
                </a:solidFill>
                <a:latin typeface="+mn-lt"/>
              </a:defRPr>
            </a:lvl1pPr>
            <a:lvl2pPr marL="457200" indent="0">
              <a:buNone/>
              <a:defRPr sz="1600">
                <a:latin typeface="Franklin Gothic Book" panose="020B0503020102020204" pitchFamily="34" charset="0"/>
              </a:defRPr>
            </a:lvl2pPr>
            <a:lvl3pPr>
              <a:defRPr sz="1600">
                <a:latin typeface="Franklin Gothic Book" panose="020B0503020102020204" pitchFamily="34" charset="0"/>
              </a:defRPr>
            </a:lvl3pPr>
            <a:lvl4pPr>
              <a:defRPr sz="1600">
                <a:latin typeface="Franklin Gothic Book" panose="020B0503020102020204" pitchFamily="34" charset="0"/>
              </a:defRPr>
            </a:lvl4pPr>
            <a:lvl5pPr>
              <a:defRPr sz="1600">
                <a:latin typeface="Franklin Gothic Book" panose="020B0503020102020204" pitchFamily="34" charset="0"/>
              </a:defRPr>
            </a:lvl5pPr>
          </a:lstStyle>
          <a:p>
            <a:pPr lvl="0" rtl="0"/>
            <a:r>
              <a:rPr lang="ru-RU" noProof="0" smtClean="0"/>
              <a:t>Образец текста</a:t>
            </a:r>
          </a:p>
        </p:txBody>
      </p:sp>
      <p:grpSp>
        <p:nvGrpSpPr>
          <p:cNvPr id="22" name="Графический объект 20">
            <a:extLst>
              <a:ext uri="{FF2B5EF4-FFF2-40B4-BE49-F238E27FC236}">
                <a16:creationId xmlns:a16="http://schemas.microsoft.com/office/drawing/2014/main" id="{15D5C0A2-3C70-442D-AAF6-E16ADACDBF4F}"/>
              </a:ext>
            </a:extLst>
          </p:cNvPr>
          <p:cNvGrpSpPr/>
          <p:nvPr/>
        </p:nvGrpSpPr>
        <p:grpSpPr>
          <a:xfrm>
            <a:off x="-12667" y="-12667"/>
            <a:ext cx="6418971" cy="6160919"/>
            <a:chOff x="-12667" y="-12667"/>
            <a:chExt cx="6418971" cy="6160919"/>
          </a:xfrm>
        </p:grpSpPr>
        <p:sp>
          <p:nvSpPr>
            <p:cNvPr id="23" name="Полилиния: Фигура 22">
              <a:extLst>
                <a:ext uri="{FF2B5EF4-FFF2-40B4-BE49-F238E27FC236}">
                  <a16:creationId xmlns:a16="http://schemas.microsoft.com/office/drawing/2014/main" id="{DBA690C0-CF33-41CB-B76C-FC462F39BB66}"/>
                </a:ext>
              </a:extLst>
            </p:cNvPr>
            <p:cNvSpPr/>
            <p:nvPr/>
          </p:nvSpPr>
          <p:spPr>
            <a:xfrm>
              <a:off x="0" y="4388743"/>
              <a:ext cx="6396137" cy="1759509"/>
            </a:xfrm>
            <a:custGeom>
              <a:avLst/>
              <a:gdLst>
                <a:gd name="connsiteX0" fmla="*/ 6346644 w 6418971"/>
                <a:gd name="connsiteY0" fmla="*/ 12667 h 1776000"/>
                <a:gd name="connsiteX1" fmla="*/ 12667 w 6418971"/>
                <a:gd name="connsiteY1" fmla="*/ 456667 h 1776000"/>
                <a:gd name="connsiteX2" fmla="*/ 12667 w 6418971"/>
                <a:gd name="connsiteY2" fmla="*/ 1772176 h 1776000"/>
                <a:gd name="connsiteX3" fmla="*/ 6408804 w 6418971"/>
                <a:gd name="connsiteY3" fmla="*/ 909547 h 1776000"/>
                <a:gd name="connsiteX4" fmla="*/ 6346644 w 6418971"/>
                <a:gd name="connsiteY4" fmla="*/ 12667 h 1776000"/>
                <a:gd name="connsiteX0" fmla="*/ 6333977 w 6396137"/>
                <a:gd name="connsiteY0" fmla="*/ 0 h 1759509"/>
                <a:gd name="connsiteX1" fmla="*/ 0 w 6396137"/>
                <a:gd name="connsiteY1" fmla="*/ 444000 h 1759509"/>
                <a:gd name="connsiteX2" fmla="*/ 0 w 6396137"/>
                <a:gd name="connsiteY2" fmla="*/ 1759509 h 1759509"/>
                <a:gd name="connsiteX3" fmla="*/ 6396137 w 6396137"/>
                <a:gd name="connsiteY3" fmla="*/ 834832 h 1759509"/>
                <a:gd name="connsiteX4" fmla="*/ 6333977 w 6396137"/>
                <a:gd name="connsiteY4" fmla="*/ 0 h 17595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96137" h="1759509">
                  <a:moveTo>
                    <a:pt x="6333977" y="0"/>
                  </a:moveTo>
                  <a:lnTo>
                    <a:pt x="0" y="444000"/>
                  </a:lnTo>
                  <a:lnTo>
                    <a:pt x="0" y="1759509"/>
                  </a:lnTo>
                  <a:cubicBezTo>
                    <a:pt x="1074480" y="1438560"/>
                    <a:pt x="3085166" y="949003"/>
                    <a:pt x="6396137" y="834832"/>
                  </a:cubicBezTo>
                  <a:cubicBezTo>
                    <a:pt x="6369497" y="303301"/>
                    <a:pt x="6333977" y="0"/>
                    <a:pt x="6333977" y="0"/>
                  </a:cubicBezTo>
                  <a:close/>
                </a:path>
              </a:pathLst>
            </a:custGeom>
            <a:gradFill>
              <a:gsLst>
                <a:gs pos="0">
                  <a:schemeClr val="accent5">
                    <a:alpha val="50000"/>
                  </a:schemeClr>
                </a:gs>
                <a:gs pos="100000">
                  <a:schemeClr val="accent5">
                    <a:alpha val="6000"/>
                  </a:schemeClr>
                </a:gs>
              </a:gsLst>
              <a:lin ang="10800000" scaled="1"/>
            </a:gradFill>
            <a:ln w="12681" cap="flat">
              <a:noFill/>
              <a:prstDash val="solid"/>
              <a:miter/>
            </a:ln>
          </p:spPr>
          <p:txBody>
            <a:bodyPr rtlCol="0" anchor="ctr"/>
            <a:lstStyle/>
            <a:p>
              <a:pPr rtl="0"/>
              <a:endParaRPr lang="ru-RU" noProof="0"/>
            </a:p>
          </p:txBody>
        </p:sp>
        <p:sp>
          <p:nvSpPr>
            <p:cNvPr id="24" name="Полилиния: Фигура 23">
              <a:extLst>
                <a:ext uri="{FF2B5EF4-FFF2-40B4-BE49-F238E27FC236}">
                  <a16:creationId xmlns:a16="http://schemas.microsoft.com/office/drawing/2014/main" id="{36D855DB-2DC5-479D-94A0-542899B6911B}"/>
                </a:ext>
              </a:extLst>
            </p:cNvPr>
            <p:cNvSpPr/>
            <p:nvPr/>
          </p:nvSpPr>
          <p:spPr>
            <a:xfrm>
              <a:off x="-12667" y="-12667"/>
              <a:ext cx="6418971" cy="5683200"/>
            </a:xfrm>
            <a:custGeom>
              <a:avLst/>
              <a:gdLst>
                <a:gd name="connsiteX0" fmla="*/ 12667 w 6418971"/>
                <a:gd name="connsiteY0" fmla="*/ 5681913 h 5683200"/>
                <a:gd name="connsiteX1" fmla="*/ 6408804 w 6418971"/>
                <a:gd name="connsiteY1" fmla="*/ 5234107 h 5683200"/>
                <a:gd name="connsiteX2" fmla="*/ 6043456 w 6418971"/>
                <a:gd name="connsiteY2" fmla="*/ 12667 h 5683200"/>
                <a:gd name="connsiteX3" fmla="*/ 12667 w 6418971"/>
                <a:gd name="connsiteY3" fmla="*/ 12667 h 5683200"/>
              </a:gdLst>
              <a:ahLst/>
              <a:cxnLst>
                <a:cxn ang="0">
                  <a:pos x="connsiteX0" y="connsiteY0"/>
                </a:cxn>
                <a:cxn ang="0">
                  <a:pos x="connsiteX1" y="connsiteY1"/>
                </a:cxn>
                <a:cxn ang="0">
                  <a:pos x="connsiteX2" y="connsiteY2"/>
                </a:cxn>
                <a:cxn ang="0">
                  <a:pos x="connsiteX3" y="connsiteY3"/>
                </a:cxn>
              </a:cxnLst>
              <a:rect l="l" t="t" r="r" b="b"/>
              <a:pathLst>
                <a:path w="6418971" h="5683200">
                  <a:moveTo>
                    <a:pt x="12667" y="5681913"/>
                  </a:moveTo>
                  <a:lnTo>
                    <a:pt x="6408804" y="5234107"/>
                  </a:lnTo>
                  <a:lnTo>
                    <a:pt x="6043456" y="12667"/>
                  </a:lnTo>
                  <a:lnTo>
                    <a:pt x="12667" y="12667"/>
                  </a:lnTo>
                  <a:close/>
                </a:path>
              </a:pathLst>
            </a:custGeom>
            <a:gradFill>
              <a:gsLst>
                <a:gs pos="0">
                  <a:schemeClr val="accent5"/>
                </a:gs>
                <a:gs pos="100000">
                  <a:schemeClr val="bg2"/>
                </a:gs>
              </a:gsLst>
              <a:lin ang="8400000" scaled="0"/>
            </a:gradFill>
            <a:ln w="12681" cap="flat">
              <a:noFill/>
              <a:prstDash val="solid"/>
              <a:miter/>
            </a:ln>
          </p:spPr>
          <p:txBody>
            <a:bodyPr rtlCol="0" anchor="ctr"/>
            <a:lstStyle/>
            <a:p>
              <a:pPr rtl="0"/>
              <a:endParaRPr lang="ru-RU" noProof="0"/>
            </a:p>
          </p:txBody>
        </p:sp>
        <p:sp>
          <p:nvSpPr>
            <p:cNvPr id="25" name="Полилиния: Фигура 24">
              <a:extLst>
                <a:ext uri="{FF2B5EF4-FFF2-40B4-BE49-F238E27FC236}">
                  <a16:creationId xmlns:a16="http://schemas.microsoft.com/office/drawing/2014/main" id="{C2DADFD8-5DEE-449A-A576-39F98BB2A88B}"/>
                </a:ext>
              </a:extLst>
            </p:cNvPr>
            <p:cNvSpPr/>
            <p:nvPr/>
          </p:nvSpPr>
          <p:spPr>
            <a:xfrm>
              <a:off x="-12667" y="-12667"/>
              <a:ext cx="6114514" cy="5404114"/>
            </a:xfrm>
            <a:custGeom>
              <a:avLst/>
              <a:gdLst>
                <a:gd name="connsiteX0" fmla="*/ 6080244 w 6114514"/>
                <a:gd name="connsiteY0" fmla="*/ 4942336 h 5404114"/>
                <a:gd name="connsiteX1" fmla="*/ 12667 w 6114514"/>
                <a:gd name="connsiteY1" fmla="*/ 5367307 h 5404114"/>
                <a:gd name="connsiteX2" fmla="*/ 12667 w 6114514"/>
                <a:gd name="connsiteY2" fmla="*/ 5392679 h 5404114"/>
                <a:gd name="connsiteX3" fmla="*/ 6095467 w 6114514"/>
                <a:gd name="connsiteY3" fmla="*/ 4966439 h 5404114"/>
                <a:gd name="connsiteX4" fmla="*/ 6108153 w 6114514"/>
                <a:gd name="connsiteY4" fmla="*/ 4966439 h 5404114"/>
                <a:gd name="connsiteX5" fmla="*/ 5761833 w 6114514"/>
                <a:gd name="connsiteY5" fmla="*/ 12667 h 5404114"/>
                <a:gd name="connsiteX6" fmla="*/ 5736462 w 6114514"/>
                <a:gd name="connsiteY6" fmla="*/ 12667 h 5404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14514" h="5404114">
                  <a:moveTo>
                    <a:pt x="6080244" y="4942336"/>
                  </a:moveTo>
                  <a:lnTo>
                    <a:pt x="12667" y="5367307"/>
                  </a:lnTo>
                  <a:lnTo>
                    <a:pt x="12667" y="5392679"/>
                  </a:lnTo>
                  <a:lnTo>
                    <a:pt x="6095467" y="4966439"/>
                  </a:lnTo>
                  <a:lnTo>
                    <a:pt x="6108153" y="4966439"/>
                  </a:lnTo>
                  <a:lnTo>
                    <a:pt x="5761833" y="12667"/>
                  </a:lnTo>
                  <a:lnTo>
                    <a:pt x="5736462" y="12667"/>
                  </a:lnTo>
                  <a:close/>
                </a:path>
              </a:pathLst>
            </a:custGeom>
            <a:solidFill>
              <a:schemeClr val="bg1"/>
            </a:solidFill>
            <a:ln w="12681" cap="flat">
              <a:noFill/>
              <a:prstDash val="solid"/>
              <a:miter/>
            </a:ln>
          </p:spPr>
          <p:txBody>
            <a:bodyPr rtlCol="0" anchor="ctr"/>
            <a:lstStyle/>
            <a:p>
              <a:pPr rtl="0"/>
              <a:endParaRPr lang="ru-RU" noProof="0"/>
            </a:p>
          </p:txBody>
        </p:sp>
      </p:grpSp>
      <p:sp>
        <p:nvSpPr>
          <p:cNvPr id="27" name="Рисунок 26">
            <a:extLst>
              <a:ext uri="{FF2B5EF4-FFF2-40B4-BE49-F238E27FC236}">
                <a16:creationId xmlns:a16="http://schemas.microsoft.com/office/drawing/2014/main" id="{BBA8375B-3CE5-468D-91DF-8151963A9531}"/>
              </a:ext>
            </a:extLst>
          </p:cNvPr>
          <p:cNvSpPr>
            <a:spLocks noGrp="1"/>
          </p:cNvSpPr>
          <p:nvPr>
            <p:ph type="pic" sz="quarter" idx="15" hasCustomPrompt="1"/>
          </p:nvPr>
        </p:nvSpPr>
        <p:spPr>
          <a:xfrm>
            <a:off x="-694" y="0"/>
            <a:ext cx="6065966" cy="5355825"/>
          </a:xfrm>
          <a:custGeom>
            <a:avLst/>
            <a:gdLst>
              <a:gd name="connsiteX0" fmla="*/ 0 w 5738813"/>
              <a:gd name="connsiteY0" fmla="*/ 5403850 h 5403850"/>
              <a:gd name="connsiteX1" fmla="*/ 1350963 w 5738813"/>
              <a:gd name="connsiteY1" fmla="*/ 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38813"/>
              <a:gd name="connsiteY0" fmla="*/ 5403850 h 5403850"/>
              <a:gd name="connsiteX1" fmla="*/ 11560 w 5738813"/>
              <a:gd name="connsiteY1" fmla="*/ 6440 h 5403850"/>
              <a:gd name="connsiteX2" fmla="*/ 4387851 w 5738813"/>
              <a:gd name="connsiteY2" fmla="*/ 0 h 5403850"/>
              <a:gd name="connsiteX3" fmla="*/ 5738813 w 5738813"/>
              <a:gd name="connsiteY3" fmla="*/ 5403850 h 5403850"/>
              <a:gd name="connsiteX4" fmla="*/ 0 w 5738813"/>
              <a:gd name="connsiteY4" fmla="*/ 5403850 h 5403850"/>
              <a:gd name="connsiteX0" fmla="*/ 0 w 5746572"/>
              <a:gd name="connsiteY0" fmla="*/ 5397410 h 5397410"/>
              <a:gd name="connsiteX1" fmla="*/ 11560 w 5746572"/>
              <a:gd name="connsiteY1" fmla="*/ 0 h 5397410"/>
              <a:gd name="connsiteX2" fmla="*/ 5746572 w 5746572"/>
              <a:gd name="connsiteY2" fmla="*/ 6439 h 5397410"/>
              <a:gd name="connsiteX3" fmla="*/ 5738813 w 5746572"/>
              <a:gd name="connsiteY3" fmla="*/ 5397410 h 5397410"/>
              <a:gd name="connsiteX4" fmla="*/ 0 w 5746572"/>
              <a:gd name="connsiteY4" fmla="*/ 5397410 h 5397410"/>
              <a:gd name="connsiteX0" fmla="*/ 0 w 6092996"/>
              <a:gd name="connsiteY0" fmla="*/ 5397410 h 5397410"/>
              <a:gd name="connsiteX1" fmla="*/ 11560 w 6092996"/>
              <a:gd name="connsiteY1" fmla="*/ 0 h 5397410"/>
              <a:gd name="connsiteX2" fmla="*/ 5746572 w 6092996"/>
              <a:gd name="connsiteY2" fmla="*/ 6439 h 5397410"/>
              <a:gd name="connsiteX3" fmla="*/ 6092982 w 6092996"/>
              <a:gd name="connsiteY3" fmla="*/ 4940210 h 5397410"/>
              <a:gd name="connsiteX4" fmla="*/ 0 w 6092996"/>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397410 h 5397410"/>
              <a:gd name="connsiteX1" fmla="*/ 11560 w 6092982"/>
              <a:gd name="connsiteY1" fmla="*/ 0 h 5397410"/>
              <a:gd name="connsiteX2" fmla="*/ 5746572 w 6092982"/>
              <a:gd name="connsiteY2" fmla="*/ 6439 h 5397410"/>
              <a:gd name="connsiteX3" fmla="*/ 6092982 w 6092982"/>
              <a:gd name="connsiteY3" fmla="*/ 4940210 h 5397410"/>
              <a:gd name="connsiteX4" fmla="*/ 0 w 6092982"/>
              <a:gd name="connsiteY4" fmla="*/ 5397410 h 5397410"/>
              <a:gd name="connsiteX0" fmla="*/ 0 w 6092982"/>
              <a:gd name="connsiteY0" fmla="*/ 5408602 h 5408602"/>
              <a:gd name="connsiteX1" fmla="*/ 11560 w 6092982"/>
              <a:gd name="connsiteY1" fmla="*/ 0 h 5408602"/>
              <a:gd name="connsiteX2" fmla="*/ 5746572 w 6092982"/>
              <a:gd name="connsiteY2" fmla="*/ 6439 h 5408602"/>
              <a:gd name="connsiteX3" fmla="*/ 6092982 w 6092982"/>
              <a:gd name="connsiteY3" fmla="*/ 4940210 h 5408602"/>
              <a:gd name="connsiteX4" fmla="*/ 0 w 6092982"/>
              <a:gd name="connsiteY4" fmla="*/ 5408602 h 5408602"/>
              <a:gd name="connsiteX0" fmla="*/ 0 w 6065273"/>
              <a:gd name="connsiteY0" fmla="*/ 5408602 h 5408602"/>
              <a:gd name="connsiteX1" fmla="*/ 11560 w 6065273"/>
              <a:gd name="connsiteY1" fmla="*/ 0 h 5408602"/>
              <a:gd name="connsiteX2" fmla="*/ 5746572 w 6065273"/>
              <a:gd name="connsiteY2" fmla="*/ 6439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12034 h 5408602"/>
              <a:gd name="connsiteX3" fmla="*/ 6065273 w 6065273"/>
              <a:gd name="connsiteY3" fmla="*/ 4979386 h 5408602"/>
              <a:gd name="connsiteX4" fmla="*/ 0 w 6065273"/>
              <a:gd name="connsiteY4" fmla="*/ 5408602 h 5408602"/>
              <a:gd name="connsiteX0" fmla="*/ 0 w 6065273"/>
              <a:gd name="connsiteY0" fmla="*/ 5408602 h 5408602"/>
              <a:gd name="connsiteX1" fmla="*/ 11560 w 6065273"/>
              <a:gd name="connsiteY1" fmla="*/ 0 h 5408602"/>
              <a:gd name="connsiteX2" fmla="*/ 5724405 w 6065273"/>
              <a:gd name="connsiteY2" fmla="*/ 841 h 5408602"/>
              <a:gd name="connsiteX3" fmla="*/ 6065273 w 6065273"/>
              <a:gd name="connsiteY3" fmla="*/ 4979386 h 5408602"/>
              <a:gd name="connsiteX4" fmla="*/ 0 w 6065273"/>
              <a:gd name="connsiteY4" fmla="*/ 5408602 h 5408602"/>
              <a:gd name="connsiteX0" fmla="*/ 693 w 6065966"/>
              <a:gd name="connsiteY0" fmla="*/ 5408602 h 5408602"/>
              <a:gd name="connsiteX1" fmla="*/ 1170 w 6065966"/>
              <a:gd name="connsiteY1" fmla="*/ 0 h 5408602"/>
              <a:gd name="connsiteX2" fmla="*/ 5725098 w 6065966"/>
              <a:gd name="connsiteY2" fmla="*/ 841 h 5408602"/>
              <a:gd name="connsiteX3" fmla="*/ 6065966 w 6065966"/>
              <a:gd name="connsiteY3" fmla="*/ 4979386 h 5408602"/>
              <a:gd name="connsiteX4" fmla="*/ 693 w 6065966"/>
              <a:gd name="connsiteY4" fmla="*/ 5408602 h 54086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65966" h="5408602">
                <a:moveTo>
                  <a:pt x="693" y="5408602"/>
                </a:moveTo>
                <a:cubicBezTo>
                  <a:pt x="4546" y="3609465"/>
                  <a:pt x="-2683" y="1799137"/>
                  <a:pt x="1170" y="0"/>
                </a:cubicBezTo>
                <a:lnTo>
                  <a:pt x="5725098" y="841"/>
                </a:lnTo>
                <a:lnTo>
                  <a:pt x="6065966" y="4979386"/>
                </a:lnTo>
                <a:lnTo>
                  <a:pt x="693" y="5408602"/>
                </a:lnTo>
                <a:close/>
              </a:path>
            </a:pathLst>
          </a:custGeom>
          <a:ln>
            <a:noFill/>
          </a:ln>
        </p:spPr>
        <p:txBody>
          <a:bodyPr rtlCol="0" anchor="ctr" anchorCtr="0">
            <a:normAutofit/>
          </a:bodyPr>
          <a:lstStyle>
            <a:lvl1pPr marL="0" indent="0" algn="ctr">
              <a:buNone/>
              <a:defRPr sz="1400"/>
            </a:lvl1pPr>
          </a:lstStyle>
          <a:p>
            <a:pPr rtl="0"/>
            <a:r>
              <a:rPr lang="ru-RU" noProof="0"/>
              <a:t>Щелкните значок, чтобы добавить фото</a:t>
            </a:r>
          </a:p>
        </p:txBody>
      </p:sp>
    </p:spTree>
    <p:extLst>
      <p:ext uri="{BB962C8B-B14F-4D97-AF65-F5344CB8AC3E}">
        <p14:creationId xmlns:p14="http://schemas.microsoft.com/office/powerpoint/2010/main" val="4214248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Два объекта с подзаголовком">
    <p:spTree>
      <p:nvGrpSpPr>
        <p:cNvPr id="1" name=""/>
        <p:cNvGrpSpPr/>
        <p:nvPr/>
      </p:nvGrpSpPr>
      <p:grpSpPr>
        <a:xfrm>
          <a:off x="0" y="0"/>
          <a:ext cx="0" cy="0"/>
          <a:chOff x="0" y="0"/>
          <a:chExt cx="0" cy="0"/>
        </a:xfrm>
      </p:grpSpPr>
      <p:grpSp>
        <p:nvGrpSpPr>
          <p:cNvPr id="18" name="Графический объект 16">
            <a:extLst>
              <a:ext uri="{FF2B5EF4-FFF2-40B4-BE49-F238E27FC236}">
                <a16:creationId xmlns:a16="http://schemas.microsoft.com/office/drawing/2014/main" id="{6E486D59-536F-433A-BA1F-E5D8171D28EE}"/>
              </a:ext>
            </a:extLst>
          </p:cNvPr>
          <p:cNvGrpSpPr/>
          <p:nvPr userDrawn="1"/>
        </p:nvGrpSpPr>
        <p:grpSpPr>
          <a:xfrm>
            <a:off x="10962579" y="5678327"/>
            <a:ext cx="1234800" cy="1051200"/>
            <a:chOff x="5626893" y="3026568"/>
            <a:chExt cx="937260" cy="800760"/>
          </a:xfrm>
        </p:grpSpPr>
        <p:sp>
          <p:nvSpPr>
            <p:cNvPr id="19" name="Полилиния: Фигура 18">
              <a:extLst>
                <a:ext uri="{FF2B5EF4-FFF2-40B4-BE49-F238E27FC236}">
                  <a16:creationId xmlns:a16="http://schemas.microsoft.com/office/drawing/2014/main" id="{A58001F8-106A-42FB-834D-9A42C409CE0E}"/>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pPr rtl="0"/>
              <a:endParaRPr lang="ru-RU" noProof="0"/>
            </a:p>
          </p:txBody>
        </p:sp>
        <p:sp>
          <p:nvSpPr>
            <p:cNvPr id="20" name="Полилиния: Фигура 19">
              <a:extLst>
                <a:ext uri="{FF2B5EF4-FFF2-40B4-BE49-F238E27FC236}">
                  <a16:creationId xmlns:a16="http://schemas.microsoft.com/office/drawing/2014/main" id="{12C44DFF-8C15-44EB-9668-D72BDBCAC7EB}"/>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pPr rtl="0"/>
              <a:endParaRPr lang="ru-RU" noProof="0"/>
            </a:p>
          </p:txBody>
        </p:sp>
      </p:grpSp>
      <p:sp>
        <p:nvSpPr>
          <p:cNvPr id="3" name="Текст 2">
            <a:extLst>
              <a:ext uri="{FF2B5EF4-FFF2-40B4-BE49-F238E27FC236}">
                <a16:creationId xmlns:a16="http://schemas.microsoft.com/office/drawing/2014/main" id="{69CEAA8A-68C1-422B-827F-B9BB0A5DBA9F}"/>
              </a:ext>
            </a:extLst>
          </p:cNvPr>
          <p:cNvSpPr>
            <a:spLocks noGrp="1"/>
          </p:cNvSpPr>
          <p:nvPr>
            <p:ph type="body" idx="1" hasCustomPrompt="1"/>
          </p:nvPr>
        </p:nvSpPr>
        <p:spPr>
          <a:xfrm>
            <a:off x="1032739" y="2647949"/>
            <a:ext cx="4593600" cy="600075"/>
          </a:xfrm>
        </p:spPr>
        <p:txBody>
          <a:bodyPr rtlCol="0" anchor="b">
            <a:normAutofit/>
          </a:bodyPr>
          <a:lstStyle>
            <a:lvl1pPr marL="0" indent="0">
              <a:buNone/>
              <a:defRPr sz="25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Название раздела 1</a:t>
            </a:r>
          </a:p>
        </p:txBody>
      </p:sp>
      <p:sp>
        <p:nvSpPr>
          <p:cNvPr id="4" name="Объект 3">
            <a:extLst>
              <a:ext uri="{FF2B5EF4-FFF2-40B4-BE49-F238E27FC236}">
                <a16:creationId xmlns:a16="http://schemas.microsoft.com/office/drawing/2014/main" id="{C7EF9F20-7EC3-4301-8D75-2F88B498A5B5}"/>
              </a:ext>
            </a:extLst>
          </p:cNvPr>
          <p:cNvSpPr>
            <a:spLocks noGrp="1"/>
          </p:cNvSpPr>
          <p:nvPr>
            <p:ph sz="half" idx="2"/>
          </p:nvPr>
        </p:nvSpPr>
        <p:spPr>
          <a:xfrm>
            <a:off x="1030139" y="3248025"/>
            <a:ext cx="4573338" cy="2311872"/>
          </a:xfrm>
        </p:spPr>
        <p:txBody>
          <a:bodyPr rtlCol="0">
            <a:normAutofit/>
          </a:bodyPr>
          <a:lstStyle>
            <a:lvl1pPr>
              <a:buClr>
                <a:schemeClr val="accent2"/>
              </a:buClr>
              <a:defRPr sz="1600">
                <a:latin typeface="+mn-lt"/>
              </a:defRPr>
            </a:lvl1pPr>
            <a:lvl2pPr>
              <a:buClr>
                <a:schemeClr val="accent2"/>
              </a:buClr>
              <a:defRPr sz="1600">
                <a:latin typeface="+mn-lt"/>
              </a:defRPr>
            </a:lvl2pPr>
            <a:lvl3pPr>
              <a:buClr>
                <a:schemeClr val="accent2"/>
              </a:buClr>
              <a:defRPr sz="1600">
                <a:latin typeface="Franklin Gothic Book" panose="020B0503020102020204" pitchFamily="34" charset="0"/>
              </a:defRPr>
            </a:lvl3pPr>
            <a:lvl4pPr>
              <a:buClr>
                <a:schemeClr val="accent2"/>
              </a:buClr>
              <a:defRPr sz="1600">
                <a:latin typeface="Franklin Gothic Book" panose="020B0503020102020204" pitchFamily="34" charset="0"/>
              </a:defRPr>
            </a:lvl4pPr>
            <a:lvl5pPr>
              <a:buClr>
                <a:schemeClr val="accent2"/>
              </a:buClr>
              <a:defRPr sz="1600">
                <a:latin typeface="Franklin Gothic Book" panose="020B0503020102020204" pitchFamily="34" charset="0"/>
              </a:defRPr>
            </a:lvl5pPr>
          </a:lstStyle>
          <a:p>
            <a:pPr lvl="0" rtl="0"/>
            <a:r>
              <a:rPr lang="ru-RU" noProof="0" smtClean="0"/>
              <a:t>Образец текста</a:t>
            </a:r>
          </a:p>
          <a:p>
            <a:pPr lvl="1" rtl="0"/>
            <a:r>
              <a:rPr lang="ru-RU" noProof="0" smtClean="0"/>
              <a:t>Второй уровень</a:t>
            </a:r>
          </a:p>
        </p:txBody>
      </p:sp>
      <p:sp>
        <p:nvSpPr>
          <p:cNvPr id="8" name="Нижний колонтитул 7">
            <a:extLst>
              <a:ext uri="{FF2B5EF4-FFF2-40B4-BE49-F238E27FC236}">
                <a16:creationId xmlns:a16="http://schemas.microsoft.com/office/drawing/2014/main" id="{701F359F-D118-4F66-A9AB-3A95DC285386}"/>
              </a:ext>
            </a:extLst>
          </p:cNvPr>
          <p:cNvSpPr>
            <a:spLocks noGrp="1"/>
          </p:cNvSpPr>
          <p:nvPr>
            <p:ph type="ftr" sz="quarter" idx="11"/>
          </p:nvPr>
        </p:nvSpPr>
        <p:spPr/>
        <p:txBody>
          <a:bodyPr rtlCol="0"/>
          <a:lstStyle/>
          <a:p>
            <a:pPr rtl="0"/>
            <a:r>
              <a:rPr lang="ru-RU" noProof="0"/>
              <a:t>ДОБАВИТЬ НИЖНИЙ КОЛОНТИТУЛ</a:t>
            </a:r>
          </a:p>
        </p:txBody>
      </p:sp>
      <p:sp>
        <p:nvSpPr>
          <p:cNvPr id="9" name="Номер слайда 8">
            <a:extLst>
              <a:ext uri="{FF2B5EF4-FFF2-40B4-BE49-F238E27FC236}">
                <a16:creationId xmlns:a16="http://schemas.microsoft.com/office/drawing/2014/main" id="{068CC05F-AFDC-44E7-8014-867EBAC64F3F}"/>
              </a:ext>
            </a:extLst>
          </p:cNvPr>
          <p:cNvSpPr>
            <a:spLocks noGrp="1"/>
          </p:cNvSpPr>
          <p:nvPr>
            <p:ph type="sldNum" sz="quarter" idx="12"/>
          </p:nvPr>
        </p:nvSpPr>
        <p:spPr/>
        <p:txBody>
          <a:bodyPr rtlCol="0"/>
          <a:lstStyle/>
          <a:p>
            <a:pPr rtl="0"/>
            <a:fld id="{98C0CDE5-970C-4CC4-BF43-0DA127E73E82}" type="slidenum">
              <a:rPr lang="ru-RU" noProof="0" smtClean="0"/>
              <a:t>‹#›</a:t>
            </a:fld>
            <a:endParaRPr lang="ru-RU" noProof="0"/>
          </a:p>
        </p:txBody>
      </p:sp>
      <p:sp>
        <p:nvSpPr>
          <p:cNvPr id="10" name="Графический объект 23">
            <a:extLst>
              <a:ext uri="{FF2B5EF4-FFF2-40B4-BE49-F238E27FC236}">
                <a16:creationId xmlns:a16="http://schemas.microsoft.com/office/drawing/2014/main" id="{69BE7BF4-3069-409E-BFA9-64375BC3D04B}"/>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pPr rtl="0"/>
            <a:endParaRPr lang="ru-RU" noProof="0"/>
          </a:p>
        </p:txBody>
      </p:sp>
      <p:sp>
        <p:nvSpPr>
          <p:cNvPr id="11" name="Графический объект 6">
            <a:extLst>
              <a:ext uri="{FF2B5EF4-FFF2-40B4-BE49-F238E27FC236}">
                <a16:creationId xmlns:a16="http://schemas.microsoft.com/office/drawing/2014/main" id="{F3C766CD-B979-4D7C-8A2C-417E79767E3A}"/>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pPr rtl="0"/>
            <a:endParaRPr lang="ru-RU" noProof="0"/>
          </a:p>
        </p:txBody>
      </p:sp>
      <p:sp>
        <p:nvSpPr>
          <p:cNvPr id="13" name="Заголовок 1">
            <a:extLst>
              <a:ext uri="{FF2B5EF4-FFF2-40B4-BE49-F238E27FC236}">
                <a16:creationId xmlns:a16="http://schemas.microsoft.com/office/drawing/2014/main" id="{D10447CE-8352-418F-9BA9-B6C2160B9376}"/>
              </a:ext>
            </a:extLst>
          </p:cNvPr>
          <p:cNvSpPr>
            <a:spLocks noGrp="1"/>
          </p:cNvSpPr>
          <p:nvPr>
            <p:ph type="title" hasCustomPrompt="1"/>
          </p:nvPr>
        </p:nvSpPr>
        <p:spPr>
          <a:xfrm rot="-360000">
            <a:off x="830561" y="849316"/>
            <a:ext cx="3923299" cy="1042492"/>
          </a:xfrm>
        </p:spPr>
        <p:txBody>
          <a:bodyPr rtlCol="0"/>
          <a:lstStyle>
            <a:lvl1pPr>
              <a:defRPr>
                <a:solidFill>
                  <a:schemeClr val="bg1"/>
                </a:solidFill>
              </a:defRPr>
            </a:lvl1pPr>
          </a:lstStyle>
          <a:p>
            <a:pPr rtl="0"/>
            <a:r>
              <a:rPr lang="ru-RU" noProof="0"/>
              <a:t>Сравнение</a:t>
            </a:r>
          </a:p>
        </p:txBody>
      </p:sp>
      <p:sp>
        <p:nvSpPr>
          <p:cNvPr id="15" name="Текст 2">
            <a:extLst>
              <a:ext uri="{FF2B5EF4-FFF2-40B4-BE49-F238E27FC236}">
                <a16:creationId xmlns:a16="http://schemas.microsoft.com/office/drawing/2014/main" id="{D440566B-A9B8-43D7-AF31-EC51D5850D00}"/>
              </a:ext>
            </a:extLst>
          </p:cNvPr>
          <p:cNvSpPr>
            <a:spLocks noGrp="1"/>
          </p:cNvSpPr>
          <p:nvPr>
            <p:ph type="body" idx="13" hasCustomPrompt="1"/>
          </p:nvPr>
        </p:nvSpPr>
        <p:spPr>
          <a:xfrm>
            <a:off x="6207364" y="2647949"/>
            <a:ext cx="5076010" cy="600075"/>
          </a:xfrm>
        </p:spPr>
        <p:txBody>
          <a:bodyPr rtlCol="0" anchor="b">
            <a:normAutofit/>
          </a:bodyPr>
          <a:lstStyle>
            <a:lvl1pPr marL="0" indent="0">
              <a:buNone/>
              <a:defRPr sz="2500" b="1">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Название раздела 1</a:t>
            </a:r>
          </a:p>
        </p:txBody>
      </p:sp>
      <p:sp>
        <p:nvSpPr>
          <p:cNvPr id="16" name="Объект 3">
            <a:extLst>
              <a:ext uri="{FF2B5EF4-FFF2-40B4-BE49-F238E27FC236}">
                <a16:creationId xmlns:a16="http://schemas.microsoft.com/office/drawing/2014/main" id="{159211AA-05DE-48A1-97CC-3BE597E71490}"/>
              </a:ext>
            </a:extLst>
          </p:cNvPr>
          <p:cNvSpPr>
            <a:spLocks noGrp="1"/>
          </p:cNvSpPr>
          <p:nvPr>
            <p:ph sz="half" idx="14"/>
          </p:nvPr>
        </p:nvSpPr>
        <p:spPr>
          <a:xfrm>
            <a:off x="6207363" y="3248025"/>
            <a:ext cx="5073411" cy="2311872"/>
          </a:xfrm>
        </p:spPr>
        <p:txBody>
          <a:bodyPr rtlCol="0">
            <a:normAutofit/>
          </a:bodyPr>
          <a:lstStyle>
            <a:lvl1pPr>
              <a:buClr>
                <a:schemeClr val="accent2"/>
              </a:buClr>
              <a:defRPr sz="1600">
                <a:latin typeface="+mn-lt"/>
              </a:defRPr>
            </a:lvl1pPr>
            <a:lvl2pPr>
              <a:buClr>
                <a:schemeClr val="accent2"/>
              </a:buClr>
              <a:defRPr sz="1600">
                <a:latin typeface="+mn-lt"/>
              </a:defRPr>
            </a:lvl2pPr>
            <a:lvl3pPr>
              <a:buClr>
                <a:schemeClr val="accent2"/>
              </a:buClr>
              <a:defRPr sz="1600">
                <a:latin typeface="Franklin Gothic Book" panose="020B0503020102020204" pitchFamily="34" charset="0"/>
              </a:defRPr>
            </a:lvl3pPr>
            <a:lvl4pPr>
              <a:buClr>
                <a:schemeClr val="accent2"/>
              </a:buClr>
              <a:defRPr sz="1600">
                <a:latin typeface="Franklin Gothic Book" panose="020B0503020102020204" pitchFamily="34" charset="0"/>
              </a:defRPr>
            </a:lvl4pPr>
            <a:lvl5pPr>
              <a:buClr>
                <a:schemeClr val="accent2"/>
              </a:buClr>
              <a:defRPr sz="1600">
                <a:latin typeface="Franklin Gothic Book" panose="020B0503020102020204" pitchFamily="34" charset="0"/>
              </a:defRPr>
            </a:lvl5pPr>
          </a:lstStyle>
          <a:p>
            <a:pPr lvl="0" rtl="0"/>
            <a:r>
              <a:rPr lang="ru-RU" noProof="0" smtClean="0"/>
              <a:t>Образец текста</a:t>
            </a:r>
          </a:p>
          <a:p>
            <a:pPr lvl="1" rtl="0"/>
            <a:r>
              <a:rPr lang="ru-RU" noProof="0" smtClean="0"/>
              <a:t>Второй уровень</a:t>
            </a:r>
          </a:p>
        </p:txBody>
      </p:sp>
      <p:sp>
        <p:nvSpPr>
          <p:cNvPr id="17" name="Текст 2">
            <a:extLst>
              <a:ext uri="{FF2B5EF4-FFF2-40B4-BE49-F238E27FC236}">
                <a16:creationId xmlns:a16="http://schemas.microsoft.com/office/drawing/2014/main" id="{79FCC9E8-58D0-4280-842F-285B2710BA14}"/>
              </a:ext>
            </a:extLst>
          </p:cNvPr>
          <p:cNvSpPr>
            <a:spLocks noGrp="1"/>
          </p:cNvSpPr>
          <p:nvPr>
            <p:ph type="body" idx="15" hasCustomPrompt="1"/>
          </p:nvPr>
        </p:nvSpPr>
        <p:spPr>
          <a:xfrm>
            <a:off x="5676900" y="1374622"/>
            <a:ext cx="5202936" cy="1115568"/>
          </a:xfrm>
          <a:gradFill flip="none" rotWithShape="1">
            <a:gsLst>
              <a:gs pos="0">
                <a:schemeClr val="tx2"/>
              </a:gs>
              <a:gs pos="100000">
                <a:schemeClr val="tx1"/>
              </a:gs>
            </a:gsLst>
            <a:lin ang="0" scaled="1"/>
            <a:tileRect/>
          </a:gradFill>
        </p:spPr>
        <p:txBody>
          <a:bodyPr lIns="144000" tIns="108000" rIns="108000" bIns="108000" rtlCol="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ru-RU" noProof="0"/>
              <a:t>ОБРАЗЕЦ ТЕКСТА</a:t>
            </a:r>
          </a:p>
        </p:txBody>
      </p:sp>
      <p:sp>
        <p:nvSpPr>
          <p:cNvPr id="22" name="Полилиния: фигура 21">
            <a:extLst>
              <a:ext uri="{FF2B5EF4-FFF2-40B4-BE49-F238E27FC236}">
                <a16:creationId xmlns:a16="http://schemas.microsoft.com/office/drawing/2014/main" id="{0313A844-31D3-4D0D-8043-C498865AF65B}"/>
              </a:ext>
            </a:extLst>
          </p:cNvPr>
          <p:cNvSpPr/>
          <p:nvPr/>
        </p:nvSpPr>
        <p:spPr>
          <a:xfrm>
            <a:off x="4200902" y="5658793"/>
            <a:ext cx="1842058" cy="1206865"/>
          </a:xfrm>
          <a:custGeom>
            <a:avLst/>
            <a:gdLst>
              <a:gd name="connsiteX0" fmla="*/ 1838211 w 1842057"/>
              <a:gd name="connsiteY0" fmla="*/ 12668 h 1206865"/>
              <a:gd name="connsiteX1" fmla="*/ 1156014 w 1842057"/>
              <a:gd name="connsiteY1" fmla="*/ 331534 h 1206865"/>
              <a:gd name="connsiteX2" fmla="*/ 12668 w 1842057"/>
              <a:gd name="connsiteY2" fmla="*/ 1200477 h 1206865"/>
              <a:gd name="connsiteX3" fmla="*/ 557663 w 1842057"/>
              <a:gd name="connsiteY3" fmla="*/ 1200477 h 1206865"/>
              <a:gd name="connsiteX4" fmla="*/ 1389765 w 1842057"/>
              <a:gd name="connsiteY4" fmla="*/ 576719 h 1206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2057" h="1206865">
                <a:moveTo>
                  <a:pt x="1838211" y="12668"/>
                </a:moveTo>
                <a:lnTo>
                  <a:pt x="1156014" y="331534"/>
                </a:lnTo>
                <a:lnTo>
                  <a:pt x="12668" y="1200477"/>
                </a:lnTo>
                <a:lnTo>
                  <a:pt x="557663" y="1200477"/>
                </a:lnTo>
                <a:lnTo>
                  <a:pt x="1389765" y="576719"/>
                </a:lnTo>
                <a:close/>
              </a:path>
            </a:pathLst>
          </a:custGeom>
          <a:gradFill>
            <a:gsLst>
              <a:gs pos="0">
                <a:schemeClr val="bg2">
                  <a:alpha val="5000"/>
                </a:schemeClr>
              </a:gs>
              <a:gs pos="100000">
                <a:schemeClr val="bg2">
                  <a:alpha val="20000"/>
                </a:schemeClr>
              </a:gs>
            </a:gsLst>
            <a:lin ang="8340000" scaled="0"/>
          </a:gradFill>
          <a:ln w="12664" cap="flat">
            <a:noFill/>
            <a:prstDash val="solid"/>
            <a:miter/>
          </a:ln>
        </p:spPr>
        <p:txBody>
          <a:bodyPr rtlCol="0" anchor="ctr"/>
          <a:lstStyle/>
          <a:p>
            <a:pPr rtl="0"/>
            <a:endParaRPr lang="ru-RU" noProof="0"/>
          </a:p>
        </p:txBody>
      </p:sp>
      <p:sp>
        <p:nvSpPr>
          <p:cNvPr id="23" name="Полилиния: Фигура 22">
            <a:extLst>
              <a:ext uri="{FF2B5EF4-FFF2-40B4-BE49-F238E27FC236}">
                <a16:creationId xmlns:a16="http://schemas.microsoft.com/office/drawing/2014/main" id="{8948DAA4-D083-418A-B253-F1F56A7613B3}"/>
              </a:ext>
            </a:extLst>
          </p:cNvPr>
          <p:cNvSpPr/>
          <p:nvPr/>
        </p:nvSpPr>
        <p:spPr>
          <a:xfrm>
            <a:off x="4406705" y="5524132"/>
            <a:ext cx="2045319" cy="1346608"/>
          </a:xfrm>
          <a:custGeom>
            <a:avLst/>
            <a:gdLst>
              <a:gd name="connsiteX0" fmla="*/ 12668 w 2045319"/>
              <a:gd name="connsiteY0" fmla="*/ 1335138 h 1346607"/>
              <a:gd name="connsiteX1" fmla="*/ 705027 w 2045319"/>
              <a:gd name="connsiteY1" fmla="*/ 1335138 h 1346607"/>
              <a:gd name="connsiteX2" fmla="*/ 2044013 w 2045319"/>
              <a:gd name="connsiteY2" fmla="*/ 342968 h 1346607"/>
              <a:gd name="connsiteX3" fmla="*/ 1800099 w 2045319"/>
              <a:gd name="connsiteY3" fmla="*/ 12668 h 1346607"/>
            </a:gdLst>
            <a:ahLst/>
            <a:cxnLst>
              <a:cxn ang="0">
                <a:pos x="connsiteX0" y="connsiteY0"/>
              </a:cxn>
              <a:cxn ang="0">
                <a:pos x="connsiteX1" y="connsiteY1"/>
              </a:cxn>
              <a:cxn ang="0">
                <a:pos x="connsiteX2" y="connsiteY2"/>
              </a:cxn>
              <a:cxn ang="0">
                <a:pos x="connsiteX3" y="connsiteY3"/>
              </a:cxn>
            </a:cxnLst>
            <a:rect l="l" t="t" r="r" b="b"/>
            <a:pathLst>
              <a:path w="2045319" h="1346607">
                <a:moveTo>
                  <a:pt x="12668" y="1335138"/>
                </a:moveTo>
                <a:lnTo>
                  <a:pt x="705027" y="1335138"/>
                </a:lnTo>
                <a:lnTo>
                  <a:pt x="2044013" y="342968"/>
                </a:lnTo>
                <a:lnTo>
                  <a:pt x="1800099" y="12668"/>
                </a:lnTo>
                <a:close/>
              </a:path>
            </a:pathLst>
          </a:custGeom>
          <a:blipFill>
            <a:blip r:embed="rId2"/>
            <a:srcRect/>
            <a:stretch>
              <a:fillRect l="-51458" t="10702" r="5240" b="-85592"/>
            </a:stretch>
          </a:blipFill>
          <a:ln w="12664" cap="flat">
            <a:noFill/>
            <a:prstDash val="solid"/>
            <a:miter/>
          </a:ln>
        </p:spPr>
        <p:txBody>
          <a:bodyPr rtlCol="0" anchor="ctr"/>
          <a:lstStyle/>
          <a:p>
            <a:pPr rtl="0"/>
            <a:endParaRPr lang="ru-RU" noProof="0"/>
          </a:p>
        </p:txBody>
      </p:sp>
    </p:spTree>
    <p:extLst>
      <p:ext uri="{BB962C8B-B14F-4D97-AF65-F5344CB8AC3E}">
        <p14:creationId xmlns:p14="http://schemas.microsoft.com/office/powerpoint/2010/main" val="3538970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Слайд диаграммы">
    <p:spTree>
      <p:nvGrpSpPr>
        <p:cNvPr id="1" name=""/>
        <p:cNvGrpSpPr/>
        <p:nvPr/>
      </p:nvGrpSpPr>
      <p:grpSpPr>
        <a:xfrm>
          <a:off x="0" y="0"/>
          <a:ext cx="0" cy="0"/>
          <a:chOff x="0" y="0"/>
          <a:chExt cx="0" cy="0"/>
        </a:xfrm>
      </p:grpSpPr>
      <p:grpSp>
        <p:nvGrpSpPr>
          <p:cNvPr id="11" name="Графический объект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Полилиния: Фигура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pPr rtl="0"/>
              <a:endParaRPr lang="ru-RU" noProof="0"/>
            </a:p>
          </p:txBody>
        </p:sp>
        <p:sp>
          <p:nvSpPr>
            <p:cNvPr id="13" name="Полилиния: Фигура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pPr rtl="0"/>
              <a:endParaRPr lang="ru-RU" noProof="0"/>
            </a:p>
          </p:txBody>
        </p:sp>
      </p:grpSp>
      <p:sp>
        <p:nvSpPr>
          <p:cNvPr id="4" name="Нижний колонтитул 3">
            <a:extLst>
              <a:ext uri="{FF2B5EF4-FFF2-40B4-BE49-F238E27FC236}">
                <a16:creationId xmlns:a16="http://schemas.microsoft.com/office/drawing/2014/main" id="{E0C30E6F-5F7C-4623-959A-EDA2C1A2EB4E}"/>
              </a:ext>
            </a:extLst>
          </p:cNvPr>
          <p:cNvSpPr>
            <a:spLocks noGrp="1"/>
          </p:cNvSpPr>
          <p:nvPr>
            <p:ph type="ftr" sz="quarter" idx="11"/>
          </p:nvPr>
        </p:nvSpPr>
        <p:spPr/>
        <p:txBody>
          <a:bodyPr rtlCol="0"/>
          <a:lstStyle/>
          <a:p>
            <a:pPr rtl="0"/>
            <a:r>
              <a:rPr lang="ru-RU" noProof="0"/>
              <a:t>ДОБАВИТЬ НИЖНИЙ КОЛОНТИТУЛ</a:t>
            </a:r>
          </a:p>
        </p:txBody>
      </p:sp>
      <p:sp>
        <p:nvSpPr>
          <p:cNvPr id="5" name="Номер слайда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rtlCol="0"/>
          <a:lstStyle/>
          <a:p>
            <a:pPr rtl="0"/>
            <a:fld id="{98C0CDE5-970C-4CC4-BF43-0DA127E73E82}" type="slidenum">
              <a:rPr lang="ru-RU" noProof="0" smtClean="0"/>
              <a:t>‹#›</a:t>
            </a:fld>
            <a:endParaRPr lang="ru-RU" noProof="0"/>
          </a:p>
        </p:txBody>
      </p:sp>
      <p:sp>
        <p:nvSpPr>
          <p:cNvPr id="6" name="Графический объект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pPr rtl="0"/>
            <a:endParaRPr lang="ru-RU" noProof="0"/>
          </a:p>
        </p:txBody>
      </p:sp>
      <p:sp>
        <p:nvSpPr>
          <p:cNvPr id="7" name="Графический объект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pPr rtl="0"/>
            <a:endParaRPr lang="ru-RU" noProof="0"/>
          </a:p>
        </p:txBody>
      </p:sp>
      <p:sp>
        <p:nvSpPr>
          <p:cNvPr id="9" name="Заголовок 1">
            <a:extLst>
              <a:ext uri="{FF2B5EF4-FFF2-40B4-BE49-F238E27FC236}">
                <a16:creationId xmlns:a16="http://schemas.microsoft.com/office/drawing/2014/main" id="{C4A611E3-53E2-4E99-8C39-155C3C48E5D4}"/>
              </a:ext>
            </a:extLst>
          </p:cNvPr>
          <p:cNvSpPr>
            <a:spLocks noGrp="1"/>
          </p:cNvSpPr>
          <p:nvPr>
            <p:ph type="title" hasCustomPrompt="1"/>
          </p:nvPr>
        </p:nvSpPr>
        <p:spPr>
          <a:xfrm rot="-360000">
            <a:off x="837870" y="842706"/>
            <a:ext cx="3960711" cy="1061509"/>
          </a:xfrm>
        </p:spPr>
        <p:txBody>
          <a:bodyPr rtlCol="0"/>
          <a:lstStyle>
            <a:lvl1pPr>
              <a:defRPr>
                <a:solidFill>
                  <a:schemeClr val="bg1"/>
                </a:solidFill>
              </a:defRPr>
            </a:lvl1pPr>
          </a:lstStyle>
          <a:p>
            <a:pPr rtl="0"/>
            <a:r>
              <a:rPr lang="ru-RU" noProof="0"/>
              <a:t>Слайд диаграммы</a:t>
            </a:r>
          </a:p>
        </p:txBody>
      </p:sp>
      <p:sp>
        <p:nvSpPr>
          <p:cNvPr id="10" name="Текст 2">
            <a:extLst>
              <a:ext uri="{FF2B5EF4-FFF2-40B4-BE49-F238E27FC236}">
                <a16:creationId xmlns:a16="http://schemas.microsoft.com/office/drawing/2014/main" id="{0C72696B-274F-4123-B9CF-0349B48D1822}"/>
              </a:ext>
            </a:extLst>
          </p:cNvPr>
          <p:cNvSpPr>
            <a:spLocks noGrp="1"/>
          </p:cNvSpPr>
          <p:nvPr>
            <p:ph type="body" idx="1" hasCustomPrompt="1"/>
          </p:nvPr>
        </p:nvSpPr>
        <p:spPr>
          <a:xfrm>
            <a:off x="748030" y="2755778"/>
            <a:ext cx="2724912" cy="2267712"/>
          </a:xfrm>
          <a:gradFill>
            <a:gsLst>
              <a:gs pos="0">
                <a:schemeClr val="tx2"/>
              </a:gs>
              <a:gs pos="100000">
                <a:schemeClr val="tx1"/>
              </a:gs>
            </a:gsLst>
            <a:lin ang="10800000" scaled="1"/>
          </a:gradFill>
        </p:spPr>
        <p:txBody>
          <a:bodyPr lIns="144000" tIns="108000" rIns="108000" bIns="108000" rtlCol="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ru-RU" noProof="0"/>
              <a:t>ОБРАЗЕЦ ТЕКСТА</a:t>
            </a:r>
          </a:p>
        </p:txBody>
      </p:sp>
      <p:sp>
        <p:nvSpPr>
          <p:cNvPr id="23" name="Диаграмма 21">
            <a:extLst>
              <a:ext uri="{FF2B5EF4-FFF2-40B4-BE49-F238E27FC236}">
                <a16:creationId xmlns:a16="http://schemas.microsoft.com/office/drawing/2014/main" id="{DD959D31-8095-4F0E-8AA3-33ABE262D130}"/>
              </a:ext>
            </a:extLst>
          </p:cNvPr>
          <p:cNvSpPr>
            <a:spLocks noGrp="1"/>
          </p:cNvSpPr>
          <p:nvPr>
            <p:ph type="chart" sz="quarter" idx="14" hasCustomPrompt="1"/>
          </p:nvPr>
        </p:nvSpPr>
        <p:spPr>
          <a:xfrm>
            <a:off x="5159375" y="1347788"/>
            <a:ext cx="6121400" cy="4090987"/>
          </a:xfrm>
        </p:spPr>
        <p:txBody>
          <a:bodyPr rtlCol="0" anchor="ctr" anchorCtr="0">
            <a:normAutofit/>
          </a:bodyPr>
          <a:lstStyle>
            <a:lvl1pPr marL="0" indent="0" algn="ctr">
              <a:buNone/>
              <a:defRPr sz="1400"/>
            </a:lvl1pPr>
          </a:lstStyle>
          <a:p>
            <a:pPr rtl="0"/>
            <a:r>
              <a:rPr lang="ru-RU" noProof="0"/>
              <a:t>Щелкните значок, чтобы добавить диаграмму</a:t>
            </a:r>
          </a:p>
        </p:txBody>
      </p:sp>
      <p:sp>
        <p:nvSpPr>
          <p:cNvPr id="27" name="Полилиния: Фигура 26">
            <a:extLst>
              <a:ext uri="{FF2B5EF4-FFF2-40B4-BE49-F238E27FC236}">
                <a16:creationId xmlns:a16="http://schemas.microsoft.com/office/drawing/2014/main" id="{03C64755-C745-46B0-9138-E2CBBA34A3C4}"/>
              </a:ext>
            </a:extLst>
          </p:cNvPr>
          <p:cNvSpPr/>
          <p:nvPr userDrawn="1"/>
        </p:nvSpPr>
        <p:spPr>
          <a:xfrm>
            <a:off x="6083299" y="-12701"/>
            <a:ext cx="1092308" cy="1016100"/>
          </a:xfrm>
          <a:custGeom>
            <a:avLst/>
            <a:gdLst>
              <a:gd name="connsiteX0" fmla="*/ 638873 w 1092307"/>
              <a:gd name="connsiteY0" fmla="*/ 12701 h 1016100"/>
              <a:gd name="connsiteX1" fmla="*/ 332773 w 1092307"/>
              <a:gd name="connsiteY1" fmla="*/ 361986 h 1016100"/>
              <a:gd name="connsiteX2" fmla="*/ 12701 w 1092307"/>
              <a:gd name="connsiteY2" fmla="*/ 1007209 h 1016100"/>
              <a:gd name="connsiteX3" fmla="*/ 12701 w 1092307"/>
              <a:gd name="connsiteY3" fmla="*/ 1007209 h 1016100"/>
              <a:gd name="connsiteX4" fmla="*/ 612200 w 1092307"/>
              <a:gd name="connsiteY4" fmla="*/ 553775 h 1016100"/>
              <a:gd name="connsiteX5" fmla="*/ 1079606 w 1092307"/>
              <a:gd name="connsiteY5" fmla="*/ 12701 h 101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307" h="1016100">
                <a:moveTo>
                  <a:pt x="638873" y="12701"/>
                </a:moveTo>
                <a:lnTo>
                  <a:pt x="332773" y="361986"/>
                </a:lnTo>
                <a:lnTo>
                  <a:pt x="12701" y="1007209"/>
                </a:lnTo>
                <a:lnTo>
                  <a:pt x="12701" y="1007209"/>
                </a:lnTo>
                <a:lnTo>
                  <a:pt x="612200" y="553775"/>
                </a:lnTo>
                <a:lnTo>
                  <a:pt x="1079606" y="12701"/>
                </a:lnTo>
                <a:close/>
              </a:path>
            </a:pathLst>
          </a:custGeom>
          <a:gradFill>
            <a:gsLst>
              <a:gs pos="0">
                <a:schemeClr val="accent5">
                  <a:alpha val="5000"/>
                </a:schemeClr>
              </a:gs>
              <a:gs pos="100000">
                <a:schemeClr val="bg2">
                  <a:alpha val="20000"/>
                </a:schemeClr>
              </a:gs>
            </a:gsLst>
            <a:lin ang="3180000" scaled="0"/>
          </a:gradFill>
          <a:ln w="12700" cap="flat">
            <a:noFill/>
            <a:prstDash val="solid"/>
            <a:miter/>
          </a:ln>
        </p:spPr>
        <p:txBody>
          <a:bodyPr rtlCol="0" anchor="ctr"/>
          <a:lstStyle/>
          <a:p>
            <a:pPr rtl="0"/>
            <a:endParaRPr lang="ru-RU" noProof="0"/>
          </a:p>
        </p:txBody>
      </p:sp>
      <p:sp>
        <p:nvSpPr>
          <p:cNvPr id="28" name="Полилиния: Фигура 27">
            <a:extLst>
              <a:ext uri="{FF2B5EF4-FFF2-40B4-BE49-F238E27FC236}">
                <a16:creationId xmlns:a16="http://schemas.microsoft.com/office/drawing/2014/main" id="{771E749E-DB7E-4267-A674-AD413276E1A7}"/>
              </a:ext>
            </a:extLst>
          </p:cNvPr>
          <p:cNvSpPr/>
          <p:nvPr userDrawn="1"/>
        </p:nvSpPr>
        <p:spPr>
          <a:xfrm>
            <a:off x="5972798" y="-12701"/>
            <a:ext cx="1486046" cy="1333631"/>
          </a:xfrm>
          <a:custGeom>
            <a:avLst/>
            <a:gdLst>
              <a:gd name="connsiteX0" fmla="*/ 929732 w 1486046"/>
              <a:gd name="connsiteY0" fmla="*/ 12701 h 1333631"/>
              <a:gd name="connsiteX1" fmla="*/ 12701 w 1486046"/>
              <a:gd name="connsiteY1" fmla="*/ 1049123 h 1333631"/>
              <a:gd name="connsiteX2" fmla="*/ 321342 w 1486046"/>
              <a:gd name="connsiteY2" fmla="*/ 1322200 h 1333631"/>
              <a:gd name="connsiteX3" fmla="*/ 1478426 w 1486046"/>
              <a:gd name="connsiteY3" fmla="*/ 12701 h 1333631"/>
            </a:gdLst>
            <a:ahLst/>
            <a:cxnLst>
              <a:cxn ang="0">
                <a:pos x="connsiteX0" y="connsiteY0"/>
              </a:cxn>
              <a:cxn ang="0">
                <a:pos x="connsiteX1" y="connsiteY1"/>
              </a:cxn>
              <a:cxn ang="0">
                <a:pos x="connsiteX2" y="connsiteY2"/>
              </a:cxn>
              <a:cxn ang="0">
                <a:pos x="connsiteX3" y="connsiteY3"/>
              </a:cxn>
            </a:cxnLst>
            <a:rect l="l" t="t" r="r" b="b"/>
            <a:pathLst>
              <a:path w="1486046" h="1333631">
                <a:moveTo>
                  <a:pt x="929732" y="12701"/>
                </a:moveTo>
                <a:lnTo>
                  <a:pt x="12701" y="1049123"/>
                </a:lnTo>
                <a:lnTo>
                  <a:pt x="321342" y="1322200"/>
                </a:lnTo>
                <a:lnTo>
                  <a:pt x="1478426" y="12701"/>
                </a:lnTo>
                <a:close/>
              </a:path>
            </a:pathLst>
          </a:custGeom>
          <a:blipFill>
            <a:blip r:embed="rId2"/>
            <a:srcRect/>
            <a:stretch>
              <a:fillRect l="10565" t="-152624" r="-103969" b="10226"/>
            </a:stretch>
          </a:blipFill>
          <a:ln w="12700" cap="flat">
            <a:noFill/>
            <a:prstDash val="solid"/>
            <a:miter/>
          </a:ln>
        </p:spPr>
        <p:txBody>
          <a:bodyPr rtlCol="0" anchor="ctr"/>
          <a:lstStyle/>
          <a:p>
            <a:pPr rtl="0"/>
            <a:endParaRPr lang="ru-RU" noProof="0"/>
          </a:p>
        </p:txBody>
      </p:sp>
    </p:spTree>
    <p:extLst>
      <p:ext uri="{BB962C8B-B14F-4D97-AF65-F5344CB8AC3E}">
        <p14:creationId xmlns:p14="http://schemas.microsoft.com/office/powerpoint/2010/main" val="1979844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Слайд таблицы">
    <p:spTree>
      <p:nvGrpSpPr>
        <p:cNvPr id="1" name=""/>
        <p:cNvGrpSpPr/>
        <p:nvPr/>
      </p:nvGrpSpPr>
      <p:grpSpPr>
        <a:xfrm>
          <a:off x="0" y="0"/>
          <a:ext cx="0" cy="0"/>
          <a:chOff x="0" y="0"/>
          <a:chExt cx="0" cy="0"/>
        </a:xfrm>
      </p:grpSpPr>
      <p:grpSp>
        <p:nvGrpSpPr>
          <p:cNvPr id="11" name="Графический объект 16">
            <a:extLst>
              <a:ext uri="{FF2B5EF4-FFF2-40B4-BE49-F238E27FC236}">
                <a16:creationId xmlns:a16="http://schemas.microsoft.com/office/drawing/2014/main" id="{B60BB307-3064-4D46-AE82-15CA1D9BE735}"/>
              </a:ext>
            </a:extLst>
          </p:cNvPr>
          <p:cNvGrpSpPr/>
          <p:nvPr userDrawn="1"/>
        </p:nvGrpSpPr>
        <p:grpSpPr>
          <a:xfrm>
            <a:off x="10962579" y="5678327"/>
            <a:ext cx="1234800" cy="1051200"/>
            <a:chOff x="5626893" y="3026568"/>
            <a:chExt cx="937260" cy="800760"/>
          </a:xfrm>
        </p:grpSpPr>
        <p:sp>
          <p:nvSpPr>
            <p:cNvPr id="12" name="Полилиния: Фигура 11">
              <a:extLst>
                <a:ext uri="{FF2B5EF4-FFF2-40B4-BE49-F238E27FC236}">
                  <a16:creationId xmlns:a16="http://schemas.microsoft.com/office/drawing/2014/main" id="{9DAB6FE2-646C-4695-8D30-E1DE39317249}"/>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pPr rtl="0"/>
              <a:endParaRPr lang="ru-RU" noProof="0"/>
            </a:p>
          </p:txBody>
        </p:sp>
        <p:sp>
          <p:nvSpPr>
            <p:cNvPr id="13" name="Полилиния: Фигура 12">
              <a:extLst>
                <a:ext uri="{FF2B5EF4-FFF2-40B4-BE49-F238E27FC236}">
                  <a16:creationId xmlns:a16="http://schemas.microsoft.com/office/drawing/2014/main" id="{976E69ED-76D2-4B8A-8765-1427707E4A74}"/>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pPr rtl="0"/>
              <a:endParaRPr lang="ru-RU" noProof="0"/>
            </a:p>
          </p:txBody>
        </p:sp>
      </p:grpSp>
      <p:sp>
        <p:nvSpPr>
          <p:cNvPr id="4" name="Нижний колонтитул 3">
            <a:extLst>
              <a:ext uri="{FF2B5EF4-FFF2-40B4-BE49-F238E27FC236}">
                <a16:creationId xmlns:a16="http://schemas.microsoft.com/office/drawing/2014/main" id="{E0C30E6F-5F7C-4623-959A-EDA2C1A2EB4E}"/>
              </a:ext>
            </a:extLst>
          </p:cNvPr>
          <p:cNvSpPr>
            <a:spLocks noGrp="1"/>
          </p:cNvSpPr>
          <p:nvPr>
            <p:ph type="ftr" sz="quarter" idx="11"/>
          </p:nvPr>
        </p:nvSpPr>
        <p:spPr/>
        <p:txBody>
          <a:bodyPr rtlCol="0"/>
          <a:lstStyle/>
          <a:p>
            <a:pPr rtl="0"/>
            <a:r>
              <a:rPr lang="ru-RU" noProof="0"/>
              <a:t>ДОБАВИТЬ НИЖНИЙ КОЛОНТИТУЛ</a:t>
            </a:r>
          </a:p>
        </p:txBody>
      </p:sp>
      <p:sp>
        <p:nvSpPr>
          <p:cNvPr id="5" name="Номер слайда 4">
            <a:extLst>
              <a:ext uri="{FF2B5EF4-FFF2-40B4-BE49-F238E27FC236}">
                <a16:creationId xmlns:a16="http://schemas.microsoft.com/office/drawing/2014/main" id="{62573551-4EA7-404B-948A-28090F9E61D6}"/>
              </a:ext>
            </a:extLst>
          </p:cNvPr>
          <p:cNvSpPr>
            <a:spLocks noGrp="1"/>
          </p:cNvSpPr>
          <p:nvPr>
            <p:ph type="sldNum" sz="quarter" idx="12"/>
          </p:nvPr>
        </p:nvSpPr>
        <p:spPr/>
        <p:txBody>
          <a:bodyPr rtlCol="0"/>
          <a:lstStyle/>
          <a:p>
            <a:pPr rtl="0"/>
            <a:fld id="{98C0CDE5-970C-4CC4-BF43-0DA127E73E82}" type="slidenum">
              <a:rPr lang="ru-RU" noProof="0" smtClean="0"/>
              <a:t>‹#›</a:t>
            </a:fld>
            <a:endParaRPr lang="ru-RU" noProof="0"/>
          </a:p>
        </p:txBody>
      </p:sp>
      <p:sp>
        <p:nvSpPr>
          <p:cNvPr id="6" name="Графический объект 23">
            <a:extLst>
              <a:ext uri="{FF2B5EF4-FFF2-40B4-BE49-F238E27FC236}">
                <a16:creationId xmlns:a16="http://schemas.microsoft.com/office/drawing/2014/main" id="{57F9D15F-8288-4CF9-838D-E3CCC810BAB0}"/>
              </a:ext>
            </a:extLst>
          </p:cNvPr>
          <p:cNvSpPr/>
          <p:nvPr userDrawn="1"/>
        </p:nvSpPr>
        <p:spPr>
          <a:xfrm>
            <a:off x="-24517" y="970945"/>
            <a:ext cx="4593600" cy="1238400"/>
          </a:xfrm>
          <a:custGeom>
            <a:avLst/>
            <a:gdLst>
              <a:gd name="connsiteX0" fmla="*/ 3451384 w 3457575"/>
              <a:gd name="connsiteY0" fmla="*/ 842439 h 942975"/>
              <a:gd name="connsiteX1" fmla="*/ 3367564 w 3457575"/>
              <a:gd name="connsiteY1" fmla="*/ 44244 h 942975"/>
              <a:gd name="connsiteX2" fmla="*/ 7144 w 3457575"/>
              <a:gd name="connsiteY2" fmla="*/ 129969 h 942975"/>
              <a:gd name="connsiteX3" fmla="*/ 7144 w 3457575"/>
              <a:gd name="connsiteY3" fmla="*/ 936736 h 942975"/>
              <a:gd name="connsiteX4" fmla="*/ 3451384 w 3457575"/>
              <a:gd name="connsiteY4" fmla="*/ 842439 h 942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7575" h="942975">
                <a:moveTo>
                  <a:pt x="3451384" y="842439"/>
                </a:moveTo>
                <a:lnTo>
                  <a:pt x="3367564" y="44244"/>
                </a:lnTo>
                <a:cubicBezTo>
                  <a:pt x="3367564" y="44244"/>
                  <a:pt x="2172176" y="-81486"/>
                  <a:pt x="7144" y="129969"/>
                </a:cubicBezTo>
                <a:lnTo>
                  <a:pt x="7144" y="936736"/>
                </a:lnTo>
                <a:cubicBezTo>
                  <a:pt x="1989296" y="739569"/>
                  <a:pt x="3451384" y="842439"/>
                  <a:pt x="3451384" y="842439"/>
                </a:cubicBezTo>
                <a:close/>
              </a:path>
            </a:pathLst>
          </a:custGeom>
          <a:gradFill flip="none" rotWithShape="1">
            <a:gsLst>
              <a:gs pos="0">
                <a:schemeClr val="accent2">
                  <a:alpha val="10000"/>
                </a:schemeClr>
              </a:gs>
              <a:gs pos="88000">
                <a:schemeClr val="accent2">
                  <a:alpha val="50000"/>
                </a:schemeClr>
              </a:gs>
            </a:gsLst>
            <a:lin ang="10800000" scaled="1"/>
            <a:tileRect/>
          </a:gradFill>
          <a:ln w="9525" cap="flat">
            <a:noFill/>
            <a:prstDash val="solid"/>
            <a:miter/>
          </a:ln>
        </p:spPr>
        <p:txBody>
          <a:bodyPr rtlCol="0" anchor="ctr"/>
          <a:lstStyle/>
          <a:p>
            <a:pPr rtl="0"/>
            <a:endParaRPr lang="ru-RU" noProof="0"/>
          </a:p>
        </p:txBody>
      </p:sp>
      <p:sp>
        <p:nvSpPr>
          <p:cNvPr id="7" name="Графический объект 6">
            <a:extLst>
              <a:ext uri="{FF2B5EF4-FFF2-40B4-BE49-F238E27FC236}">
                <a16:creationId xmlns:a16="http://schemas.microsoft.com/office/drawing/2014/main" id="{69BD19F0-DB53-4C3C-9AE7-E26492A1112E}"/>
              </a:ext>
            </a:extLst>
          </p:cNvPr>
          <p:cNvSpPr/>
          <p:nvPr userDrawn="1"/>
        </p:nvSpPr>
        <p:spPr>
          <a:xfrm>
            <a:off x="-26126" y="587196"/>
            <a:ext cx="4885313" cy="1632656"/>
          </a:xfrm>
          <a:custGeom>
            <a:avLst/>
            <a:gdLst>
              <a:gd name="connsiteX0" fmla="*/ 12607 w 4885312"/>
              <a:gd name="connsiteY0" fmla="*/ 1627544 h 1632656"/>
              <a:gd name="connsiteX1" fmla="*/ 4876404 w 4885312"/>
              <a:gd name="connsiteY1" fmla="*/ 1073201 h 1632656"/>
              <a:gd name="connsiteX2" fmla="*/ 4765029 w 4885312"/>
              <a:gd name="connsiteY2" fmla="*/ 12607 h 1632656"/>
              <a:gd name="connsiteX3" fmla="*/ 12607 w 4885312"/>
              <a:gd name="connsiteY3" fmla="*/ 554294 h 1632656"/>
            </a:gdLst>
            <a:ahLst/>
            <a:cxnLst>
              <a:cxn ang="0">
                <a:pos x="connsiteX0" y="connsiteY0"/>
              </a:cxn>
              <a:cxn ang="0">
                <a:pos x="connsiteX1" y="connsiteY1"/>
              </a:cxn>
              <a:cxn ang="0">
                <a:pos x="connsiteX2" y="connsiteY2"/>
              </a:cxn>
              <a:cxn ang="0">
                <a:pos x="connsiteX3" y="connsiteY3"/>
              </a:cxn>
            </a:cxnLst>
            <a:rect l="l" t="t" r="r" b="b"/>
            <a:pathLst>
              <a:path w="4885312" h="1632656">
                <a:moveTo>
                  <a:pt x="12607" y="1627544"/>
                </a:moveTo>
                <a:lnTo>
                  <a:pt x="4876404" y="1073201"/>
                </a:lnTo>
                <a:lnTo>
                  <a:pt x="4765029" y="12607"/>
                </a:lnTo>
                <a:lnTo>
                  <a:pt x="12607" y="554294"/>
                </a:lnTo>
                <a:close/>
              </a:path>
            </a:pathLst>
          </a:custGeom>
          <a:gradFill flip="none" rotWithShape="1">
            <a:gsLst>
              <a:gs pos="9000">
                <a:schemeClr val="accent1"/>
              </a:gs>
              <a:gs pos="100000">
                <a:schemeClr val="accent2"/>
              </a:gs>
            </a:gsLst>
            <a:lin ang="360000" scaled="0"/>
            <a:tileRect/>
          </a:gradFill>
          <a:ln w="12650" cap="flat">
            <a:noFill/>
            <a:prstDash val="solid"/>
            <a:miter/>
          </a:ln>
        </p:spPr>
        <p:txBody>
          <a:bodyPr rtlCol="0" anchor="ctr"/>
          <a:lstStyle/>
          <a:p>
            <a:pPr rtl="0"/>
            <a:endParaRPr lang="ru-RU" noProof="0"/>
          </a:p>
        </p:txBody>
      </p:sp>
      <p:sp>
        <p:nvSpPr>
          <p:cNvPr id="9" name="Заголовок 1">
            <a:extLst>
              <a:ext uri="{FF2B5EF4-FFF2-40B4-BE49-F238E27FC236}">
                <a16:creationId xmlns:a16="http://schemas.microsoft.com/office/drawing/2014/main" id="{C4A611E3-53E2-4E99-8C39-155C3C48E5D4}"/>
              </a:ext>
            </a:extLst>
          </p:cNvPr>
          <p:cNvSpPr>
            <a:spLocks noGrp="1"/>
          </p:cNvSpPr>
          <p:nvPr>
            <p:ph type="title" hasCustomPrompt="1"/>
          </p:nvPr>
        </p:nvSpPr>
        <p:spPr>
          <a:xfrm rot="-360000">
            <a:off x="837870" y="842706"/>
            <a:ext cx="3960711" cy="1061509"/>
          </a:xfrm>
        </p:spPr>
        <p:txBody>
          <a:bodyPr rtlCol="0"/>
          <a:lstStyle>
            <a:lvl1pPr>
              <a:defRPr>
                <a:solidFill>
                  <a:schemeClr val="bg1"/>
                </a:solidFill>
              </a:defRPr>
            </a:lvl1pPr>
          </a:lstStyle>
          <a:p>
            <a:pPr rtl="0"/>
            <a:r>
              <a:rPr lang="ru-RU" noProof="0"/>
              <a:t>Слайд таблицы</a:t>
            </a:r>
          </a:p>
        </p:txBody>
      </p:sp>
      <p:sp>
        <p:nvSpPr>
          <p:cNvPr id="10" name="Текст 2">
            <a:extLst>
              <a:ext uri="{FF2B5EF4-FFF2-40B4-BE49-F238E27FC236}">
                <a16:creationId xmlns:a16="http://schemas.microsoft.com/office/drawing/2014/main" id="{0C72696B-274F-4123-B9CF-0349B48D1822}"/>
              </a:ext>
            </a:extLst>
          </p:cNvPr>
          <p:cNvSpPr>
            <a:spLocks noGrp="1"/>
          </p:cNvSpPr>
          <p:nvPr>
            <p:ph type="body" idx="1" hasCustomPrompt="1"/>
          </p:nvPr>
        </p:nvSpPr>
        <p:spPr>
          <a:xfrm>
            <a:off x="748030" y="3314576"/>
            <a:ext cx="3200400" cy="1700784"/>
          </a:xfrm>
          <a:gradFill>
            <a:gsLst>
              <a:gs pos="0">
                <a:schemeClr val="tx2"/>
              </a:gs>
              <a:gs pos="100000">
                <a:schemeClr val="tx1"/>
              </a:gs>
            </a:gsLst>
            <a:lin ang="10800000" scaled="1"/>
          </a:gradFill>
        </p:spPr>
        <p:txBody>
          <a:bodyPr lIns="144000" tIns="108000" rIns="108000" bIns="108000" rtlCol="0" anchor="ctr" anchorCtr="0">
            <a:normAutofit/>
          </a:bodyPr>
          <a:lstStyle>
            <a:lvl1pPr marL="0" indent="0">
              <a:buNone/>
              <a:defRPr sz="2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ru-RU" noProof="0"/>
              <a:t>ОБРАЗЕЦ ТЕКСТА</a:t>
            </a:r>
          </a:p>
        </p:txBody>
      </p:sp>
      <p:sp>
        <p:nvSpPr>
          <p:cNvPr id="15" name="Таблица 14">
            <a:extLst>
              <a:ext uri="{FF2B5EF4-FFF2-40B4-BE49-F238E27FC236}">
                <a16:creationId xmlns:a16="http://schemas.microsoft.com/office/drawing/2014/main" id="{7658F6E5-229A-4857-8140-782AA94211B5}"/>
              </a:ext>
            </a:extLst>
          </p:cNvPr>
          <p:cNvSpPr>
            <a:spLocks noGrp="1"/>
          </p:cNvSpPr>
          <p:nvPr>
            <p:ph type="tbl" sz="quarter" idx="13" hasCustomPrompt="1"/>
          </p:nvPr>
        </p:nvSpPr>
        <p:spPr>
          <a:xfrm>
            <a:off x="5159375" y="1347788"/>
            <a:ext cx="6121400" cy="4090987"/>
          </a:xfrm>
        </p:spPr>
        <p:txBody>
          <a:bodyPr rtlCol="0" anchor="ctr" anchorCtr="0">
            <a:normAutofit/>
          </a:bodyPr>
          <a:lstStyle>
            <a:lvl1pPr marL="0" indent="0" algn="ctr">
              <a:buNone/>
              <a:defRPr sz="1400"/>
            </a:lvl1pPr>
          </a:lstStyle>
          <a:p>
            <a:pPr rtl="0"/>
            <a:r>
              <a:rPr lang="ru-RU" noProof="0"/>
              <a:t>Щелкните значок, чтобы добавить таблицу</a:t>
            </a:r>
          </a:p>
        </p:txBody>
      </p:sp>
      <p:sp>
        <p:nvSpPr>
          <p:cNvPr id="17" name="Полилиния: Фигура 16">
            <a:extLst>
              <a:ext uri="{FF2B5EF4-FFF2-40B4-BE49-F238E27FC236}">
                <a16:creationId xmlns:a16="http://schemas.microsoft.com/office/drawing/2014/main" id="{9FB4E85B-0FE6-4367-8B3F-4F3B5621BF3B}"/>
              </a:ext>
            </a:extLst>
          </p:cNvPr>
          <p:cNvSpPr/>
          <p:nvPr/>
        </p:nvSpPr>
        <p:spPr>
          <a:xfrm>
            <a:off x="2641930" y="5658793"/>
            <a:ext cx="1842058" cy="1206865"/>
          </a:xfrm>
          <a:custGeom>
            <a:avLst/>
            <a:gdLst>
              <a:gd name="connsiteX0" fmla="*/ 1838211 w 1842057"/>
              <a:gd name="connsiteY0" fmla="*/ 12668 h 1206865"/>
              <a:gd name="connsiteX1" fmla="*/ 1156014 w 1842057"/>
              <a:gd name="connsiteY1" fmla="*/ 331534 h 1206865"/>
              <a:gd name="connsiteX2" fmla="*/ 12668 w 1842057"/>
              <a:gd name="connsiteY2" fmla="*/ 1200477 h 1206865"/>
              <a:gd name="connsiteX3" fmla="*/ 557663 w 1842057"/>
              <a:gd name="connsiteY3" fmla="*/ 1200477 h 1206865"/>
              <a:gd name="connsiteX4" fmla="*/ 1389765 w 1842057"/>
              <a:gd name="connsiteY4" fmla="*/ 576719 h 12068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42057" h="1206865">
                <a:moveTo>
                  <a:pt x="1838211" y="12668"/>
                </a:moveTo>
                <a:lnTo>
                  <a:pt x="1156014" y="331534"/>
                </a:lnTo>
                <a:lnTo>
                  <a:pt x="12668" y="1200477"/>
                </a:lnTo>
                <a:lnTo>
                  <a:pt x="557663" y="1200477"/>
                </a:lnTo>
                <a:lnTo>
                  <a:pt x="1389765" y="576719"/>
                </a:lnTo>
                <a:close/>
              </a:path>
            </a:pathLst>
          </a:custGeom>
          <a:gradFill>
            <a:gsLst>
              <a:gs pos="0">
                <a:schemeClr val="bg2">
                  <a:alpha val="5000"/>
                </a:schemeClr>
              </a:gs>
              <a:gs pos="100000">
                <a:schemeClr val="bg2">
                  <a:alpha val="20000"/>
                </a:schemeClr>
              </a:gs>
            </a:gsLst>
            <a:lin ang="8340000" scaled="0"/>
          </a:gradFill>
          <a:ln w="12664" cap="flat">
            <a:noFill/>
            <a:prstDash val="solid"/>
            <a:miter/>
          </a:ln>
        </p:spPr>
        <p:txBody>
          <a:bodyPr rtlCol="0" anchor="ctr"/>
          <a:lstStyle/>
          <a:p>
            <a:pPr rtl="0"/>
            <a:endParaRPr lang="ru-RU" noProof="0"/>
          </a:p>
        </p:txBody>
      </p:sp>
      <p:sp>
        <p:nvSpPr>
          <p:cNvPr id="18" name="Полилиния: Фигура 17">
            <a:extLst>
              <a:ext uri="{FF2B5EF4-FFF2-40B4-BE49-F238E27FC236}">
                <a16:creationId xmlns:a16="http://schemas.microsoft.com/office/drawing/2014/main" id="{6AC08F80-E4EE-498F-927C-7F97FBA89C96}"/>
              </a:ext>
            </a:extLst>
          </p:cNvPr>
          <p:cNvSpPr/>
          <p:nvPr/>
        </p:nvSpPr>
        <p:spPr>
          <a:xfrm>
            <a:off x="2847733" y="5524132"/>
            <a:ext cx="2045319" cy="1346608"/>
          </a:xfrm>
          <a:custGeom>
            <a:avLst/>
            <a:gdLst>
              <a:gd name="connsiteX0" fmla="*/ 12668 w 2045319"/>
              <a:gd name="connsiteY0" fmla="*/ 1335138 h 1346607"/>
              <a:gd name="connsiteX1" fmla="*/ 705027 w 2045319"/>
              <a:gd name="connsiteY1" fmla="*/ 1335138 h 1346607"/>
              <a:gd name="connsiteX2" fmla="*/ 2044013 w 2045319"/>
              <a:gd name="connsiteY2" fmla="*/ 342968 h 1346607"/>
              <a:gd name="connsiteX3" fmla="*/ 1800099 w 2045319"/>
              <a:gd name="connsiteY3" fmla="*/ 12668 h 1346607"/>
            </a:gdLst>
            <a:ahLst/>
            <a:cxnLst>
              <a:cxn ang="0">
                <a:pos x="connsiteX0" y="connsiteY0"/>
              </a:cxn>
              <a:cxn ang="0">
                <a:pos x="connsiteX1" y="connsiteY1"/>
              </a:cxn>
              <a:cxn ang="0">
                <a:pos x="connsiteX2" y="connsiteY2"/>
              </a:cxn>
              <a:cxn ang="0">
                <a:pos x="connsiteX3" y="connsiteY3"/>
              </a:cxn>
            </a:cxnLst>
            <a:rect l="l" t="t" r="r" b="b"/>
            <a:pathLst>
              <a:path w="2045319" h="1346607">
                <a:moveTo>
                  <a:pt x="12668" y="1335138"/>
                </a:moveTo>
                <a:lnTo>
                  <a:pt x="705027" y="1335138"/>
                </a:lnTo>
                <a:lnTo>
                  <a:pt x="2044013" y="342968"/>
                </a:lnTo>
                <a:lnTo>
                  <a:pt x="1800099" y="12668"/>
                </a:lnTo>
                <a:close/>
              </a:path>
            </a:pathLst>
          </a:custGeom>
          <a:blipFill>
            <a:blip r:embed="rId2"/>
            <a:srcRect/>
            <a:stretch>
              <a:fillRect l="-76814" t="10702" r="6336" b="-114608"/>
            </a:stretch>
          </a:blipFill>
          <a:ln w="12664" cap="flat">
            <a:noFill/>
            <a:prstDash val="solid"/>
            <a:miter/>
          </a:ln>
        </p:spPr>
        <p:txBody>
          <a:bodyPr rtlCol="0" anchor="ctr"/>
          <a:lstStyle/>
          <a:p>
            <a:pPr rtl="0"/>
            <a:endParaRPr lang="ru-RU" noProof="0"/>
          </a:p>
        </p:txBody>
      </p:sp>
    </p:spTree>
    <p:extLst>
      <p:ext uri="{BB962C8B-B14F-4D97-AF65-F5344CB8AC3E}">
        <p14:creationId xmlns:p14="http://schemas.microsoft.com/office/powerpoint/2010/main" val="42005686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Рисунок с подписью">
    <p:spTree>
      <p:nvGrpSpPr>
        <p:cNvPr id="1" name=""/>
        <p:cNvGrpSpPr/>
        <p:nvPr/>
      </p:nvGrpSpPr>
      <p:grpSpPr>
        <a:xfrm>
          <a:off x="0" y="0"/>
          <a:ext cx="0" cy="0"/>
          <a:chOff x="0" y="0"/>
          <a:chExt cx="0" cy="0"/>
        </a:xfrm>
      </p:grpSpPr>
      <p:grpSp>
        <p:nvGrpSpPr>
          <p:cNvPr id="6" name="Графический объект 16">
            <a:extLst>
              <a:ext uri="{FF2B5EF4-FFF2-40B4-BE49-F238E27FC236}">
                <a16:creationId xmlns:a16="http://schemas.microsoft.com/office/drawing/2014/main" id="{A6C11E25-2AF0-4EBF-905C-81BDCFB5E4C8}"/>
              </a:ext>
            </a:extLst>
          </p:cNvPr>
          <p:cNvGrpSpPr/>
          <p:nvPr userDrawn="1"/>
        </p:nvGrpSpPr>
        <p:grpSpPr>
          <a:xfrm>
            <a:off x="10962579" y="5678327"/>
            <a:ext cx="1234800" cy="1051200"/>
            <a:chOff x="5626893" y="3026568"/>
            <a:chExt cx="937260" cy="800760"/>
          </a:xfrm>
        </p:grpSpPr>
        <p:sp>
          <p:nvSpPr>
            <p:cNvPr id="7" name="Полилиния: Фигура 6">
              <a:extLst>
                <a:ext uri="{FF2B5EF4-FFF2-40B4-BE49-F238E27FC236}">
                  <a16:creationId xmlns:a16="http://schemas.microsoft.com/office/drawing/2014/main" id="{9D892266-5EB4-4DE9-BB23-F21047C71611}"/>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pPr rtl="0"/>
              <a:endParaRPr lang="ru-RU" noProof="0"/>
            </a:p>
          </p:txBody>
        </p:sp>
        <p:sp>
          <p:nvSpPr>
            <p:cNvPr id="8" name="Полилиния: Фигура 7">
              <a:extLst>
                <a:ext uri="{FF2B5EF4-FFF2-40B4-BE49-F238E27FC236}">
                  <a16:creationId xmlns:a16="http://schemas.microsoft.com/office/drawing/2014/main" id="{ADD8BBD5-9B7C-4CF3-9606-41DC9C0151B9}"/>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pPr rtl="0"/>
              <a:endParaRPr lang="ru-RU" noProof="0"/>
            </a:p>
          </p:txBody>
        </p:sp>
      </p:grpSp>
      <p:sp>
        <p:nvSpPr>
          <p:cNvPr id="3" name="Нижний колонтитул 2">
            <a:extLst>
              <a:ext uri="{FF2B5EF4-FFF2-40B4-BE49-F238E27FC236}">
                <a16:creationId xmlns:a16="http://schemas.microsoft.com/office/drawing/2014/main" id="{4C97017C-1C1C-4B7D-A1F6-792FC58C89C0}"/>
              </a:ext>
            </a:extLst>
          </p:cNvPr>
          <p:cNvSpPr>
            <a:spLocks noGrp="1"/>
          </p:cNvSpPr>
          <p:nvPr>
            <p:ph type="ftr" sz="quarter" idx="11"/>
          </p:nvPr>
        </p:nvSpPr>
        <p:spPr/>
        <p:txBody>
          <a:bodyPr rtlCol="0"/>
          <a:lstStyle/>
          <a:p>
            <a:pPr rtl="0"/>
            <a:r>
              <a:rPr lang="ru-RU" noProof="0"/>
              <a:t>ДОБАВИТЬ НИЖНИЙ КОЛОНТИТУЛ</a:t>
            </a:r>
          </a:p>
        </p:txBody>
      </p:sp>
      <p:sp>
        <p:nvSpPr>
          <p:cNvPr id="4" name="Номер слайда 3">
            <a:extLst>
              <a:ext uri="{FF2B5EF4-FFF2-40B4-BE49-F238E27FC236}">
                <a16:creationId xmlns:a16="http://schemas.microsoft.com/office/drawing/2014/main" id="{1247CDBA-2DF6-4122-86A8-F7C1A6444675}"/>
              </a:ext>
            </a:extLst>
          </p:cNvPr>
          <p:cNvSpPr>
            <a:spLocks noGrp="1"/>
          </p:cNvSpPr>
          <p:nvPr>
            <p:ph type="sldNum" sz="quarter" idx="12"/>
          </p:nvPr>
        </p:nvSpPr>
        <p:spPr/>
        <p:txBody>
          <a:bodyPr rtlCol="0"/>
          <a:lstStyle/>
          <a:p>
            <a:pPr rtl="0"/>
            <a:fld id="{98C0CDE5-970C-4CC4-BF43-0DA127E73E82}" type="slidenum">
              <a:rPr lang="ru-RU" noProof="0" smtClean="0"/>
              <a:t>‹#›</a:t>
            </a:fld>
            <a:endParaRPr lang="ru-RU" noProof="0"/>
          </a:p>
        </p:txBody>
      </p:sp>
      <p:grpSp>
        <p:nvGrpSpPr>
          <p:cNvPr id="9" name="Графический объект 4">
            <a:extLst>
              <a:ext uri="{FF2B5EF4-FFF2-40B4-BE49-F238E27FC236}">
                <a16:creationId xmlns:a16="http://schemas.microsoft.com/office/drawing/2014/main" id="{EA075FD4-B92A-4706-AF9F-516E4D97661A}"/>
              </a:ext>
            </a:extLst>
          </p:cNvPr>
          <p:cNvGrpSpPr/>
          <p:nvPr/>
        </p:nvGrpSpPr>
        <p:grpSpPr>
          <a:xfrm>
            <a:off x="3101009" y="-12694"/>
            <a:ext cx="9094808" cy="5689901"/>
            <a:chOff x="227974" y="-12694"/>
            <a:chExt cx="11967843" cy="5689901"/>
          </a:xfrm>
        </p:grpSpPr>
        <p:sp>
          <p:nvSpPr>
            <p:cNvPr id="10" name="Полилиния: фигура 9">
              <a:extLst>
                <a:ext uri="{FF2B5EF4-FFF2-40B4-BE49-F238E27FC236}">
                  <a16:creationId xmlns:a16="http://schemas.microsoft.com/office/drawing/2014/main" id="{CC47232B-AA36-4054-91B9-8A58B1EB5A7C}"/>
                </a:ext>
              </a:extLst>
            </p:cNvPr>
            <p:cNvSpPr/>
            <p:nvPr/>
          </p:nvSpPr>
          <p:spPr>
            <a:xfrm>
              <a:off x="227974" y="-12694"/>
              <a:ext cx="2146414" cy="5677200"/>
            </a:xfrm>
            <a:custGeom>
              <a:avLst/>
              <a:gdLst>
                <a:gd name="connsiteX0" fmla="*/ 1684102 w 2146413"/>
                <a:gd name="connsiteY0" fmla="*/ 12694 h 5677200"/>
                <a:gd name="connsiteX1" fmla="*/ 12694 w 2146413"/>
                <a:gd name="connsiteY1" fmla="*/ 508020 h 5677200"/>
                <a:gd name="connsiteX2" fmla="*/ 1184966 w 2146413"/>
                <a:gd name="connsiteY2" fmla="*/ 5677194 h 5677200"/>
                <a:gd name="connsiteX3" fmla="*/ 2136246 w 2146413"/>
                <a:gd name="connsiteY3" fmla="*/ 5494304 h 5677200"/>
                <a:gd name="connsiteX4" fmla="*/ 1945736 w 2146413"/>
                <a:gd name="connsiteY4" fmla="*/ 12694 h 5677200"/>
                <a:gd name="connsiteX5" fmla="*/ 1684102 w 2146413"/>
                <a:gd name="connsiteY5" fmla="*/ 12694 h 567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46413" h="5677200">
                  <a:moveTo>
                    <a:pt x="1684102" y="12694"/>
                  </a:moveTo>
                  <a:cubicBezTo>
                    <a:pt x="1158295" y="151131"/>
                    <a:pt x="12694" y="508020"/>
                    <a:pt x="12694" y="508020"/>
                  </a:cubicBezTo>
                  <a:cubicBezTo>
                    <a:pt x="12694" y="508020"/>
                    <a:pt x="764574" y="1905094"/>
                    <a:pt x="1184966" y="5677194"/>
                  </a:cubicBezTo>
                  <a:cubicBezTo>
                    <a:pt x="1404688" y="5606070"/>
                    <a:pt x="2136246" y="5494304"/>
                    <a:pt x="2136246" y="5494304"/>
                  </a:cubicBezTo>
                  <a:cubicBezTo>
                    <a:pt x="2136246" y="5494304"/>
                    <a:pt x="1963517" y="568983"/>
                    <a:pt x="1945736" y="12694"/>
                  </a:cubicBezTo>
                  <a:lnTo>
                    <a:pt x="1684102" y="12694"/>
                  </a:lnTo>
                  <a:close/>
                </a:path>
              </a:pathLst>
            </a:custGeom>
            <a:gradFill>
              <a:gsLst>
                <a:gs pos="0">
                  <a:schemeClr val="accent5">
                    <a:alpha val="5000"/>
                  </a:schemeClr>
                </a:gs>
                <a:gs pos="100000">
                  <a:schemeClr val="accent5"/>
                </a:gs>
              </a:gsLst>
              <a:lin ang="360000" scaled="0"/>
            </a:gradFill>
            <a:ln w="12693" cap="flat">
              <a:noFill/>
              <a:prstDash val="solid"/>
              <a:miter/>
            </a:ln>
          </p:spPr>
          <p:txBody>
            <a:bodyPr rtlCol="0" anchor="ctr"/>
            <a:lstStyle/>
            <a:p>
              <a:pPr rtl="0"/>
              <a:endParaRPr lang="ru-RU" noProof="0"/>
            </a:p>
          </p:txBody>
        </p:sp>
        <p:sp>
          <p:nvSpPr>
            <p:cNvPr id="11" name="Полилиния: Фигура 10">
              <a:extLst>
                <a:ext uri="{FF2B5EF4-FFF2-40B4-BE49-F238E27FC236}">
                  <a16:creationId xmlns:a16="http://schemas.microsoft.com/office/drawing/2014/main" id="{A10FD2C3-F226-42E6-A01E-50BAFB037D89}"/>
                </a:ext>
              </a:extLst>
            </p:cNvPr>
            <p:cNvSpPr/>
            <p:nvPr/>
          </p:nvSpPr>
          <p:spPr>
            <a:xfrm>
              <a:off x="866818" y="-12694"/>
              <a:ext cx="11328999" cy="5689901"/>
            </a:xfrm>
            <a:custGeom>
              <a:avLst/>
              <a:gdLst>
                <a:gd name="connsiteX0" fmla="*/ 11322642 w 11328999"/>
                <a:gd name="connsiteY0" fmla="*/ 4653519 h 5689900"/>
                <a:gd name="connsiteX1" fmla="*/ 11322642 w 11328999"/>
                <a:gd name="connsiteY1" fmla="*/ 12694 h 5689900"/>
                <a:gd name="connsiteX2" fmla="*/ 12694 w 11328999"/>
                <a:gd name="connsiteY2" fmla="*/ 12694 h 5689900"/>
                <a:gd name="connsiteX3" fmla="*/ 560093 w 11328999"/>
                <a:gd name="connsiteY3" fmla="*/ 5689894 h 5689900"/>
              </a:gdLst>
              <a:ahLst/>
              <a:cxnLst>
                <a:cxn ang="0">
                  <a:pos x="connsiteX0" y="connsiteY0"/>
                </a:cxn>
                <a:cxn ang="0">
                  <a:pos x="connsiteX1" y="connsiteY1"/>
                </a:cxn>
                <a:cxn ang="0">
                  <a:pos x="connsiteX2" y="connsiteY2"/>
                </a:cxn>
                <a:cxn ang="0">
                  <a:pos x="connsiteX3" y="connsiteY3"/>
                </a:cxn>
              </a:cxnLst>
              <a:rect l="l" t="t" r="r" b="b"/>
              <a:pathLst>
                <a:path w="11328999" h="5689900">
                  <a:moveTo>
                    <a:pt x="11322642" y="4653519"/>
                  </a:moveTo>
                  <a:lnTo>
                    <a:pt x="11322642" y="12694"/>
                  </a:lnTo>
                  <a:lnTo>
                    <a:pt x="12694" y="12694"/>
                  </a:lnTo>
                  <a:lnTo>
                    <a:pt x="560093" y="5689894"/>
                  </a:lnTo>
                  <a:close/>
                </a:path>
              </a:pathLst>
            </a:custGeom>
            <a:gradFill>
              <a:gsLst>
                <a:gs pos="0">
                  <a:schemeClr val="accent5"/>
                </a:gs>
                <a:gs pos="100000">
                  <a:schemeClr val="bg2"/>
                </a:gs>
              </a:gsLst>
              <a:lin ang="360000" scaled="0"/>
            </a:gradFill>
            <a:ln w="12693" cap="flat">
              <a:noFill/>
              <a:prstDash val="solid"/>
              <a:miter/>
            </a:ln>
          </p:spPr>
          <p:txBody>
            <a:bodyPr rtlCol="0" anchor="ctr"/>
            <a:lstStyle/>
            <a:p>
              <a:pPr rtl="0"/>
              <a:endParaRPr lang="ru-RU" noProof="0"/>
            </a:p>
          </p:txBody>
        </p:sp>
        <p:sp>
          <p:nvSpPr>
            <p:cNvPr id="13" name="Полилиния: Фигура 12">
              <a:extLst>
                <a:ext uri="{FF2B5EF4-FFF2-40B4-BE49-F238E27FC236}">
                  <a16:creationId xmlns:a16="http://schemas.microsoft.com/office/drawing/2014/main" id="{D326E1C1-191D-4CBC-9151-C6FB8AFCA679}"/>
                </a:ext>
              </a:extLst>
            </p:cNvPr>
            <p:cNvSpPr/>
            <p:nvPr/>
          </p:nvSpPr>
          <p:spPr>
            <a:xfrm>
              <a:off x="1152583" y="-12694"/>
              <a:ext cx="11036884" cy="5410486"/>
            </a:xfrm>
            <a:custGeom>
              <a:avLst/>
              <a:gdLst>
                <a:gd name="connsiteX0" fmla="*/ 11036877 w 11036883"/>
                <a:gd name="connsiteY0" fmla="*/ 4372834 h 5410485"/>
                <a:gd name="connsiteX1" fmla="*/ 555013 w 11036883"/>
                <a:gd name="connsiteY1" fmla="*/ 5382538 h 5410485"/>
                <a:gd name="connsiteX2" fmla="*/ 38095 w 11036883"/>
                <a:gd name="connsiteY2" fmla="*/ 12694 h 5410485"/>
                <a:gd name="connsiteX3" fmla="*/ 12694 w 11036883"/>
                <a:gd name="connsiteY3" fmla="*/ 12694 h 5410485"/>
                <a:gd name="connsiteX4" fmla="*/ 530881 w 11036883"/>
                <a:gd name="connsiteY4" fmla="*/ 5396509 h 5410485"/>
                <a:gd name="connsiteX5" fmla="*/ 532151 w 11036883"/>
                <a:gd name="connsiteY5" fmla="*/ 5409209 h 5410485"/>
                <a:gd name="connsiteX6" fmla="*/ 11036877 w 11036883"/>
                <a:gd name="connsiteY6" fmla="*/ 4398236 h 5410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36883" h="5410485">
                  <a:moveTo>
                    <a:pt x="11036877" y="4372834"/>
                  </a:moveTo>
                  <a:lnTo>
                    <a:pt x="555013" y="5382538"/>
                  </a:lnTo>
                  <a:lnTo>
                    <a:pt x="38095" y="12694"/>
                  </a:lnTo>
                  <a:lnTo>
                    <a:pt x="12694" y="12694"/>
                  </a:lnTo>
                  <a:lnTo>
                    <a:pt x="530881" y="5396509"/>
                  </a:lnTo>
                  <a:lnTo>
                    <a:pt x="532151" y="5409209"/>
                  </a:lnTo>
                  <a:lnTo>
                    <a:pt x="11036877" y="4398236"/>
                  </a:lnTo>
                  <a:close/>
                </a:path>
              </a:pathLst>
            </a:custGeom>
            <a:solidFill>
              <a:schemeClr val="bg1"/>
            </a:solidFill>
            <a:ln w="12693" cap="flat">
              <a:noFill/>
              <a:prstDash val="solid"/>
              <a:miter/>
            </a:ln>
          </p:spPr>
          <p:txBody>
            <a:bodyPr rtlCol="0" anchor="ctr"/>
            <a:lstStyle/>
            <a:p>
              <a:pPr rtl="0"/>
              <a:endParaRPr lang="ru-RU" noProof="0"/>
            </a:p>
          </p:txBody>
        </p:sp>
      </p:grpSp>
      <p:sp>
        <p:nvSpPr>
          <p:cNvPr id="16" name="Текст 3">
            <a:extLst>
              <a:ext uri="{FF2B5EF4-FFF2-40B4-BE49-F238E27FC236}">
                <a16:creationId xmlns:a16="http://schemas.microsoft.com/office/drawing/2014/main" id="{768D53E4-BBD0-4F2E-B5E9-1CDB627A84B6}"/>
              </a:ext>
            </a:extLst>
          </p:cNvPr>
          <p:cNvSpPr>
            <a:spLocks noGrp="1"/>
          </p:cNvSpPr>
          <p:nvPr>
            <p:ph type="body" sz="half" idx="2" hasCustomPrompt="1"/>
          </p:nvPr>
        </p:nvSpPr>
        <p:spPr>
          <a:xfrm>
            <a:off x="494969" y="2282951"/>
            <a:ext cx="3055579" cy="3402714"/>
          </a:xfrm>
          <a:gradFill>
            <a:gsLst>
              <a:gs pos="0">
                <a:schemeClr val="tx2"/>
              </a:gs>
              <a:gs pos="100000">
                <a:schemeClr val="tx1"/>
              </a:gs>
            </a:gsLst>
            <a:lin ang="10800000" scaled="1"/>
          </a:gradFill>
        </p:spPr>
        <p:txBody>
          <a:bodyPr vert="horz" lIns="144000" tIns="108000" rIns="108000" bIns="108000" rtlCol="0" anchor="ctr" anchorCtr="0">
            <a:normAutofit/>
          </a:bodyPr>
          <a:lstStyle>
            <a:lvl1pPr marL="0" indent="0" algn="l">
              <a:buFont typeface="Arial" panose="020B0604020202020204" pitchFamily="34" charset="0"/>
              <a:buNone/>
              <a:defRPr lang="en-US" sz="2000" b="1">
                <a:solidFill>
                  <a:schemeClr val="bg1"/>
                </a:solidFill>
              </a:defRPr>
            </a:lvl1pPr>
          </a:lstStyle>
          <a:p>
            <a:pPr marL="228600" lvl="0" indent="-228600" rtl="0"/>
            <a:r>
              <a:rPr lang="ru-RU" noProof="0"/>
              <a:t>ОБРАЗЕЦ ТЕКСТА</a:t>
            </a:r>
          </a:p>
        </p:txBody>
      </p:sp>
      <p:sp>
        <p:nvSpPr>
          <p:cNvPr id="20" name="Рисунок 19">
            <a:extLst>
              <a:ext uri="{FF2B5EF4-FFF2-40B4-BE49-F238E27FC236}">
                <a16:creationId xmlns:a16="http://schemas.microsoft.com/office/drawing/2014/main" id="{C9B40841-64AD-4F36-A387-121624847296}"/>
              </a:ext>
            </a:extLst>
          </p:cNvPr>
          <p:cNvSpPr>
            <a:spLocks noGrp="1"/>
          </p:cNvSpPr>
          <p:nvPr>
            <p:ph type="pic" idx="1" hasCustomPrompt="1"/>
          </p:nvPr>
        </p:nvSpPr>
        <p:spPr>
          <a:xfrm>
            <a:off x="3703978" y="1"/>
            <a:ext cx="8495014" cy="5685664"/>
          </a:xfrm>
          <a:custGeom>
            <a:avLst/>
            <a:gdLst>
              <a:gd name="connsiteX0" fmla="*/ 0 w 10973163"/>
              <a:gd name="connsiteY0" fmla="*/ 0 h 5778507"/>
              <a:gd name="connsiteX1" fmla="*/ 10973163 w 10973163"/>
              <a:gd name="connsiteY1" fmla="*/ 0 h 5778507"/>
              <a:gd name="connsiteX2" fmla="*/ 10973163 w 10973163"/>
              <a:gd name="connsiteY2" fmla="*/ 4708234 h 5778507"/>
              <a:gd name="connsiteX3" fmla="*/ 637629 w 10973163"/>
              <a:gd name="connsiteY3" fmla="*/ 5778507 h 5778507"/>
              <a:gd name="connsiteX4" fmla="*/ 513924 w 10973163"/>
              <a:gd name="connsiteY4" fmla="*/ 5778507 h 5778507"/>
              <a:gd name="connsiteX5" fmla="*/ 0 w 10973163"/>
              <a:gd name="connsiteY5" fmla="*/ 11 h 577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73163" h="5778507">
                <a:moveTo>
                  <a:pt x="0" y="0"/>
                </a:moveTo>
                <a:lnTo>
                  <a:pt x="10973163" y="0"/>
                </a:lnTo>
                <a:lnTo>
                  <a:pt x="10973163" y="4708234"/>
                </a:lnTo>
                <a:lnTo>
                  <a:pt x="637629" y="5778507"/>
                </a:lnTo>
                <a:lnTo>
                  <a:pt x="513924" y="5778507"/>
                </a:lnTo>
                <a:lnTo>
                  <a:pt x="0" y="11"/>
                </a:lnTo>
                <a:close/>
              </a:path>
            </a:pathLst>
          </a:custGeom>
        </p:spPr>
        <p:txBody>
          <a:bodyPr wrap="square" rtlCol="0" anchor="ctr">
            <a:noAutofit/>
          </a:bodyP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ru-RU" noProof="0"/>
              <a:t>Щелкните значок, чтобы добавить фото</a:t>
            </a:r>
          </a:p>
        </p:txBody>
      </p:sp>
      <p:sp>
        <p:nvSpPr>
          <p:cNvPr id="25" name="Заголовок 22">
            <a:extLst>
              <a:ext uri="{FF2B5EF4-FFF2-40B4-BE49-F238E27FC236}">
                <a16:creationId xmlns:a16="http://schemas.microsoft.com/office/drawing/2014/main" id="{A7AAB7EE-08F8-4859-95A3-BAB2909A0A3F}"/>
              </a:ext>
            </a:extLst>
          </p:cNvPr>
          <p:cNvSpPr>
            <a:spLocks noGrp="1"/>
          </p:cNvSpPr>
          <p:nvPr>
            <p:ph type="title" hasCustomPrompt="1"/>
          </p:nvPr>
        </p:nvSpPr>
        <p:spPr>
          <a:xfrm rot="-360000">
            <a:off x="-61166" y="919125"/>
            <a:ext cx="3890555" cy="1091949"/>
          </a:xfrm>
          <a:custGeom>
            <a:avLst/>
            <a:gdLst>
              <a:gd name="connsiteX0" fmla="*/ 0 w 4011780"/>
              <a:gd name="connsiteY0" fmla="*/ 916770 h 916770"/>
              <a:gd name="connsiteX1" fmla="*/ 229193 w 4011780"/>
              <a:gd name="connsiteY1" fmla="*/ 0 h 916770"/>
              <a:gd name="connsiteX2" fmla="*/ 3782588 w 4011780"/>
              <a:gd name="connsiteY2" fmla="*/ 0 h 916770"/>
              <a:gd name="connsiteX3" fmla="*/ 4011780 w 4011780"/>
              <a:gd name="connsiteY3" fmla="*/ 916770 h 916770"/>
              <a:gd name="connsiteX4" fmla="*/ 0 w 4011780"/>
              <a:gd name="connsiteY4" fmla="*/ 916770 h 916770"/>
              <a:gd name="connsiteX0" fmla="*/ 0 w 4187844"/>
              <a:gd name="connsiteY0" fmla="*/ 916770 h 1051526"/>
              <a:gd name="connsiteX1" fmla="*/ 229193 w 4187844"/>
              <a:gd name="connsiteY1" fmla="*/ 0 h 1051526"/>
              <a:gd name="connsiteX2" fmla="*/ 3782588 w 4187844"/>
              <a:gd name="connsiteY2" fmla="*/ 0 h 1051526"/>
              <a:gd name="connsiteX3" fmla="*/ 4187844 w 4187844"/>
              <a:gd name="connsiteY3" fmla="*/ 1051526 h 1051526"/>
              <a:gd name="connsiteX4" fmla="*/ 0 w 4187844"/>
              <a:gd name="connsiteY4" fmla="*/ 916770 h 1051526"/>
              <a:gd name="connsiteX0" fmla="*/ 0 w 4187844"/>
              <a:gd name="connsiteY0" fmla="*/ 939936 h 1074692"/>
              <a:gd name="connsiteX1" fmla="*/ 229193 w 4187844"/>
              <a:gd name="connsiteY1" fmla="*/ 23166 h 1074692"/>
              <a:gd name="connsiteX2" fmla="*/ 4165479 w 4187844"/>
              <a:gd name="connsiteY2" fmla="*/ 0 h 1074692"/>
              <a:gd name="connsiteX3" fmla="*/ 4187844 w 4187844"/>
              <a:gd name="connsiteY3" fmla="*/ 1074692 h 1074692"/>
              <a:gd name="connsiteX4" fmla="*/ 0 w 4187844"/>
              <a:gd name="connsiteY4" fmla="*/ 939936 h 1074692"/>
              <a:gd name="connsiteX0" fmla="*/ 0 w 4860085"/>
              <a:gd name="connsiteY0" fmla="*/ 1101781 h 1101781"/>
              <a:gd name="connsiteX1" fmla="*/ 901434 w 4860085"/>
              <a:gd name="connsiteY1" fmla="*/ 23166 h 1101781"/>
              <a:gd name="connsiteX2" fmla="*/ 4837720 w 4860085"/>
              <a:gd name="connsiteY2" fmla="*/ 0 h 1101781"/>
              <a:gd name="connsiteX3" fmla="*/ 4860085 w 4860085"/>
              <a:gd name="connsiteY3" fmla="*/ 1074692 h 1101781"/>
              <a:gd name="connsiteX4" fmla="*/ 0 w 4860085"/>
              <a:gd name="connsiteY4" fmla="*/ 1101781 h 1101781"/>
              <a:gd name="connsiteX0" fmla="*/ 0 w 4860085"/>
              <a:gd name="connsiteY0" fmla="*/ 1101781 h 1101781"/>
              <a:gd name="connsiteX1" fmla="*/ 84487 w 4860085"/>
              <a:gd name="connsiteY1" fmla="*/ 53552 h 1101781"/>
              <a:gd name="connsiteX2" fmla="*/ 4837720 w 4860085"/>
              <a:gd name="connsiteY2" fmla="*/ 0 h 1101781"/>
              <a:gd name="connsiteX3" fmla="*/ 4860085 w 4860085"/>
              <a:gd name="connsiteY3" fmla="*/ 1074692 h 1101781"/>
              <a:gd name="connsiteX4" fmla="*/ 0 w 4860085"/>
              <a:gd name="connsiteY4" fmla="*/ 1101781 h 1101781"/>
              <a:gd name="connsiteX0" fmla="*/ 0 w 4886832"/>
              <a:gd name="connsiteY0" fmla="*/ 1098969 h 1098969"/>
              <a:gd name="connsiteX1" fmla="*/ 111234 w 4886832"/>
              <a:gd name="connsiteY1" fmla="*/ 53552 h 1098969"/>
              <a:gd name="connsiteX2" fmla="*/ 4864467 w 4886832"/>
              <a:gd name="connsiteY2" fmla="*/ 0 h 1098969"/>
              <a:gd name="connsiteX3" fmla="*/ 4886832 w 4886832"/>
              <a:gd name="connsiteY3" fmla="*/ 1074692 h 1098969"/>
              <a:gd name="connsiteX4" fmla="*/ 0 w 4886832"/>
              <a:gd name="connsiteY4" fmla="*/ 1098969 h 1098969"/>
              <a:gd name="connsiteX0" fmla="*/ 0 w 4886832"/>
              <a:gd name="connsiteY0" fmla="*/ 1098969 h 1098969"/>
              <a:gd name="connsiteX1" fmla="*/ 95749 w 4886832"/>
              <a:gd name="connsiteY1" fmla="*/ 46516 h 1098969"/>
              <a:gd name="connsiteX2" fmla="*/ 4864467 w 4886832"/>
              <a:gd name="connsiteY2" fmla="*/ 0 h 1098969"/>
              <a:gd name="connsiteX3" fmla="*/ 4886832 w 4886832"/>
              <a:gd name="connsiteY3" fmla="*/ 1074692 h 1098969"/>
              <a:gd name="connsiteX4" fmla="*/ 0 w 4886832"/>
              <a:gd name="connsiteY4" fmla="*/ 1098969 h 1098969"/>
              <a:gd name="connsiteX0" fmla="*/ 0 w 4892182"/>
              <a:gd name="connsiteY0" fmla="*/ 1098407 h 1098407"/>
              <a:gd name="connsiteX1" fmla="*/ 101099 w 4892182"/>
              <a:gd name="connsiteY1" fmla="*/ 46516 h 1098407"/>
              <a:gd name="connsiteX2" fmla="*/ 4869817 w 4892182"/>
              <a:gd name="connsiteY2" fmla="*/ 0 h 1098407"/>
              <a:gd name="connsiteX3" fmla="*/ 4892182 w 4892182"/>
              <a:gd name="connsiteY3" fmla="*/ 1074692 h 1098407"/>
              <a:gd name="connsiteX4" fmla="*/ 0 w 4892182"/>
              <a:gd name="connsiteY4" fmla="*/ 1098407 h 1098407"/>
              <a:gd name="connsiteX0" fmla="*/ 5888 w 4898070"/>
              <a:gd name="connsiteY0" fmla="*/ 1098407 h 1098407"/>
              <a:gd name="connsiteX1" fmla="*/ 0 w 4898070"/>
              <a:gd name="connsiteY1" fmla="*/ 35271 h 1098407"/>
              <a:gd name="connsiteX2" fmla="*/ 4875705 w 4898070"/>
              <a:gd name="connsiteY2" fmla="*/ 0 h 1098407"/>
              <a:gd name="connsiteX3" fmla="*/ 4898070 w 4898070"/>
              <a:gd name="connsiteY3" fmla="*/ 1074692 h 1098407"/>
              <a:gd name="connsiteX4" fmla="*/ 5888 w 4898070"/>
              <a:gd name="connsiteY4" fmla="*/ 1098407 h 1098407"/>
              <a:gd name="connsiteX0" fmla="*/ 25 w 5005106"/>
              <a:gd name="connsiteY0" fmla="*/ 1091949 h 1091949"/>
              <a:gd name="connsiteX1" fmla="*/ 107036 w 5005106"/>
              <a:gd name="connsiteY1" fmla="*/ 35271 h 1091949"/>
              <a:gd name="connsiteX2" fmla="*/ 4982741 w 5005106"/>
              <a:gd name="connsiteY2" fmla="*/ 0 h 1091949"/>
              <a:gd name="connsiteX3" fmla="*/ 5005106 w 5005106"/>
              <a:gd name="connsiteY3" fmla="*/ 1074692 h 1091949"/>
              <a:gd name="connsiteX4" fmla="*/ 25 w 5005106"/>
              <a:gd name="connsiteY4" fmla="*/ 1091949 h 1091949"/>
              <a:gd name="connsiteX0" fmla="*/ 0 w 5005081"/>
              <a:gd name="connsiteY0" fmla="*/ 1091949 h 1091949"/>
              <a:gd name="connsiteX1" fmla="*/ 107011 w 5005081"/>
              <a:gd name="connsiteY1" fmla="*/ 35271 h 1091949"/>
              <a:gd name="connsiteX2" fmla="*/ 4982716 w 5005081"/>
              <a:gd name="connsiteY2" fmla="*/ 0 h 1091949"/>
              <a:gd name="connsiteX3" fmla="*/ 5005081 w 5005081"/>
              <a:gd name="connsiteY3" fmla="*/ 1074692 h 1091949"/>
              <a:gd name="connsiteX4" fmla="*/ 0 w 5005081"/>
              <a:gd name="connsiteY4" fmla="*/ 1091949 h 1091949"/>
              <a:gd name="connsiteX0" fmla="*/ 0 w 5005081"/>
              <a:gd name="connsiteY0" fmla="*/ 1091949 h 1091949"/>
              <a:gd name="connsiteX1" fmla="*/ 107011 w 5005081"/>
              <a:gd name="connsiteY1" fmla="*/ 35271 h 1091949"/>
              <a:gd name="connsiteX2" fmla="*/ 4982716 w 5005081"/>
              <a:gd name="connsiteY2" fmla="*/ 0 h 1091949"/>
              <a:gd name="connsiteX3" fmla="*/ 5005081 w 5005081"/>
              <a:gd name="connsiteY3" fmla="*/ 1074692 h 1091949"/>
              <a:gd name="connsiteX4" fmla="*/ 0 w 5005081"/>
              <a:gd name="connsiteY4" fmla="*/ 1091949 h 10919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05081" h="1091949">
                <a:moveTo>
                  <a:pt x="0" y="1091949"/>
                </a:moveTo>
                <a:lnTo>
                  <a:pt x="107011" y="35271"/>
                </a:lnTo>
                <a:lnTo>
                  <a:pt x="4982716" y="0"/>
                </a:lnTo>
                <a:lnTo>
                  <a:pt x="5005081" y="1074692"/>
                </a:lnTo>
                <a:lnTo>
                  <a:pt x="0" y="1091949"/>
                </a:lnTo>
                <a:close/>
              </a:path>
            </a:pathLst>
          </a:custGeom>
          <a:gradFill>
            <a:gsLst>
              <a:gs pos="9000">
                <a:schemeClr val="accent1"/>
              </a:gs>
              <a:gs pos="100000">
                <a:schemeClr val="accent2"/>
              </a:gs>
            </a:gsLst>
            <a:lin ang="360000" scaled="0"/>
          </a:gradFill>
          <a:ln>
            <a:solidFill>
              <a:srgbClr val="99B898"/>
            </a:solidFill>
          </a:ln>
        </p:spPr>
        <p:txBody>
          <a:bodyPr lIns="954000" rtlCol="0"/>
          <a:lstStyle>
            <a:lvl1pPr>
              <a:defRPr>
                <a:solidFill>
                  <a:schemeClr val="bg1"/>
                </a:solidFill>
              </a:defRPr>
            </a:lvl1pPr>
          </a:lstStyle>
          <a:p>
            <a:pPr rtl="0"/>
            <a:r>
              <a:rPr lang="ru-RU" noProof="0"/>
              <a:t>Большое изображение</a:t>
            </a:r>
          </a:p>
        </p:txBody>
      </p:sp>
    </p:spTree>
    <p:extLst>
      <p:ext uri="{BB962C8B-B14F-4D97-AF65-F5344CB8AC3E}">
        <p14:creationId xmlns:p14="http://schemas.microsoft.com/office/powerpoint/2010/main" val="3656831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Видео с подписью">
    <p:spTree>
      <p:nvGrpSpPr>
        <p:cNvPr id="1" name=""/>
        <p:cNvGrpSpPr/>
        <p:nvPr/>
      </p:nvGrpSpPr>
      <p:grpSpPr>
        <a:xfrm>
          <a:off x="0" y="0"/>
          <a:ext cx="0" cy="0"/>
          <a:chOff x="0" y="0"/>
          <a:chExt cx="0" cy="0"/>
        </a:xfrm>
      </p:grpSpPr>
      <p:grpSp>
        <p:nvGrpSpPr>
          <p:cNvPr id="9" name="Графический объект 16">
            <a:extLst>
              <a:ext uri="{FF2B5EF4-FFF2-40B4-BE49-F238E27FC236}">
                <a16:creationId xmlns:a16="http://schemas.microsoft.com/office/drawing/2014/main" id="{10E52898-F619-494E-9A8E-D3CD0AF8B0E9}"/>
              </a:ext>
            </a:extLst>
          </p:cNvPr>
          <p:cNvGrpSpPr/>
          <p:nvPr userDrawn="1"/>
        </p:nvGrpSpPr>
        <p:grpSpPr>
          <a:xfrm>
            <a:off x="10962579" y="5678327"/>
            <a:ext cx="1234800" cy="1051200"/>
            <a:chOff x="5626893" y="3026568"/>
            <a:chExt cx="937260" cy="800760"/>
          </a:xfrm>
        </p:grpSpPr>
        <p:sp>
          <p:nvSpPr>
            <p:cNvPr id="10" name="Полилиния: Фигура 9">
              <a:extLst>
                <a:ext uri="{FF2B5EF4-FFF2-40B4-BE49-F238E27FC236}">
                  <a16:creationId xmlns:a16="http://schemas.microsoft.com/office/drawing/2014/main" id="{B07EB11E-BCCF-4D3D-94A5-C5461CC106A2}"/>
                </a:ext>
              </a:extLst>
            </p:cNvPr>
            <p:cNvSpPr/>
            <p:nvPr/>
          </p:nvSpPr>
          <p:spPr>
            <a:xfrm>
              <a:off x="5640228" y="3236778"/>
              <a:ext cx="923925" cy="590550"/>
            </a:xfrm>
            <a:custGeom>
              <a:avLst/>
              <a:gdLst>
                <a:gd name="connsiteX0" fmla="*/ 7144 w 923925"/>
                <a:gd name="connsiteY0" fmla="*/ 430346 h 590550"/>
                <a:gd name="connsiteX1" fmla="*/ 918686 w 923925"/>
                <a:gd name="connsiteY1" fmla="*/ 586556 h 590550"/>
                <a:gd name="connsiteX2" fmla="*/ 918686 w 923925"/>
                <a:gd name="connsiteY2" fmla="*/ 116021 h 590550"/>
                <a:gd name="connsiteX3" fmla="*/ 160496 w 923925"/>
                <a:gd name="connsiteY3" fmla="*/ 7436 h 590550"/>
                <a:gd name="connsiteX4" fmla="*/ 7144 w 923925"/>
                <a:gd name="connsiteY4" fmla="*/ 430346 h 590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925" h="590550">
                  <a:moveTo>
                    <a:pt x="7144" y="430346"/>
                  </a:moveTo>
                  <a:cubicBezTo>
                    <a:pt x="7144" y="430346"/>
                    <a:pt x="537686" y="462731"/>
                    <a:pt x="918686" y="586556"/>
                  </a:cubicBezTo>
                  <a:lnTo>
                    <a:pt x="918686" y="116021"/>
                  </a:lnTo>
                  <a:cubicBezTo>
                    <a:pt x="491966" y="-3994"/>
                    <a:pt x="160496" y="7436"/>
                    <a:pt x="160496" y="7436"/>
                  </a:cubicBezTo>
                  <a:lnTo>
                    <a:pt x="7144" y="430346"/>
                  </a:lnTo>
                  <a:close/>
                </a:path>
              </a:pathLst>
            </a:custGeom>
            <a:gradFill flip="none" rotWithShape="1">
              <a:gsLst>
                <a:gs pos="3000">
                  <a:schemeClr val="accent3">
                    <a:alpha val="6000"/>
                  </a:schemeClr>
                </a:gs>
                <a:gs pos="100000">
                  <a:schemeClr val="accent3">
                    <a:alpha val="50000"/>
                  </a:schemeClr>
                </a:gs>
              </a:gsLst>
              <a:lin ang="0" scaled="1"/>
              <a:tileRect/>
            </a:gradFill>
            <a:ln w="9525" cap="flat">
              <a:noFill/>
              <a:prstDash val="solid"/>
              <a:miter/>
            </a:ln>
          </p:spPr>
          <p:txBody>
            <a:bodyPr rtlCol="0" anchor="ctr"/>
            <a:lstStyle/>
            <a:p>
              <a:pPr rtl="0"/>
              <a:endParaRPr lang="ru-RU" noProof="0"/>
            </a:p>
          </p:txBody>
        </p:sp>
        <p:sp>
          <p:nvSpPr>
            <p:cNvPr id="11" name="Полилиния: Фигура 10">
              <a:extLst>
                <a:ext uri="{FF2B5EF4-FFF2-40B4-BE49-F238E27FC236}">
                  <a16:creationId xmlns:a16="http://schemas.microsoft.com/office/drawing/2014/main" id="{760EF36E-DD5E-492D-AD65-5711A7E6D3CD}"/>
                </a:ext>
              </a:extLst>
            </p:cNvPr>
            <p:cNvSpPr/>
            <p:nvPr/>
          </p:nvSpPr>
          <p:spPr>
            <a:xfrm>
              <a:off x="5626893" y="3026568"/>
              <a:ext cx="933450" cy="771525"/>
            </a:xfrm>
            <a:custGeom>
              <a:avLst/>
              <a:gdLst>
                <a:gd name="connsiteX0" fmla="*/ 932021 w 933450"/>
                <a:gd name="connsiteY0" fmla="*/ 289084 h 771525"/>
                <a:gd name="connsiteX1" fmla="*/ 160496 w 933450"/>
                <a:gd name="connsiteY1" fmla="*/ 7144 h 771525"/>
                <a:gd name="connsiteX2" fmla="*/ 7144 w 933450"/>
                <a:gd name="connsiteY2" fmla="*/ 429101 h 771525"/>
                <a:gd name="connsiteX3" fmla="*/ 932021 w 933450"/>
                <a:gd name="connsiteY3" fmla="*/ 767239 h 771525"/>
              </a:gdLst>
              <a:ahLst/>
              <a:cxnLst>
                <a:cxn ang="0">
                  <a:pos x="connsiteX0" y="connsiteY0"/>
                </a:cxn>
                <a:cxn ang="0">
                  <a:pos x="connsiteX1" y="connsiteY1"/>
                </a:cxn>
                <a:cxn ang="0">
                  <a:pos x="connsiteX2" y="connsiteY2"/>
                </a:cxn>
                <a:cxn ang="0">
                  <a:pos x="connsiteX3" y="connsiteY3"/>
                </a:cxn>
              </a:cxnLst>
              <a:rect l="l" t="t" r="r" b="b"/>
              <a:pathLst>
                <a:path w="933450" h="771525">
                  <a:moveTo>
                    <a:pt x="932021" y="289084"/>
                  </a:moveTo>
                  <a:lnTo>
                    <a:pt x="160496" y="7144"/>
                  </a:lnTo>
                  <a:lnTo>
                    <a:pt x="7144" y="429101"/>
                  </a:lnTo>
                  <a:lnTo>
                    <a:pt x="932021" y="767239"/>
                  </a:lnTo>
                  <a:close/>
                </a:path>
              </a:pathLst>
            </a:custGeom>
            <a:gradFill flip="none" rotWithShape="1">
              <a:gsLst>
                <a:gs pos="3000">
                  <a:schemeClr val="accent3"/>
                </a:gs>
                <a:gs pos="100000">
                  <a:schemeClr val="accent6"/>
                </a:gs>
              </a:gsLst>
              <a:lin ang="0" scaled="1"/>
              <a:tileRect/>
            </a:gradFill>
            <a:ln w="9525" cap="flat">
              <a:noFill/>
              <a:prstDash val="solid"/>
              <a:miter/>
            </a:ln>
          </p:spPr>
          <p:txBody>
            <a:bodyPr rtlCol="0" anchor="ctr"/>
            <a:lstStyle/>
            <a:p>
              <a:pPr rtl="0"/>
              <a:endParaRPr lang="ru-RU" noProof="0"/>
            </a:p>
          </p:txBody>
        </p:sp>
      </p:grpSp>
      <p:sp>
        <p:nvSpPr>
          <p:cNvPr id="2" name="Заголовок 1">
            <a:extLst>
              <a:ext uri="{FF2B5EF4-FFF2-40B4-BE49-F238E27FC236}">
                <a16:creationId xmlns:a16="http://schemas.microsoft.com/office/drawing/2014/main" id="{CCF02D3A-D463-46FA-BA54-F231414BB71F}"/>
              </a:ext>
            </a:extLst>
          </p:cNvPr>
          <p:cNvSpPr>
            <a:spLocks noGrp="1"/>
          </p:cNvSpPr>
          <p:nvPr>
            <p:ph type="title" hasCustomPrompt="1"/>
          </p:nvPr>
        </p:nvSpPr>
        <p:spPr>
          <a:xfrm>
            <a:off x="4111752" y="5382175"/>
            <a:ext cx="3968496" cy="832104"/>
          </a:xfrm>
          <a:gradFill>
            <a:gsLst>
              <a:gs pos="0">
                <a:schemeClr val="tx2"/>
              </a:gs>
              <a:gs pos="100000">
                <a:schemeClr val="tx1"/>
              </a:gs>
            </a:gsLst>
            <a:lin ang="10800000" scaled="1"/>
          </a:gradFill>
        </p:spPr>
        <p:txBody>
          <a:bodyPr lIns="144000" rtlCol="0" anchor="ctr" anchorCtr="0">
            <a:normAutofit/>
          </a:bodyPr>
          <a:lstStyle>
            <a:lvl1pPr algn="l">
              <a:defRPr sz="2000" b="1">
                <a:solidFill>
                  <a:schemeClr val="bg1"/>
                </a:solidFill>
                <a:latin typeface="+mn-lt"/>
              </a:defRPr>
            </a:lvl1pPr>
          </a:lstStyle>
          <a:p>
            <a:pPr rtl="0"/>
            <a:r>
              <a:rPr lang="ru-RU" noProof="0"/>
              <a:t>ОБРАЗЕЦ ЗАГОЛОВКА</a:t>
            </a:r>
          </a:p>
        </p:txBody>
      </p:sp>
      <p:sp>
        <p:nvSpPr>
          <p:cNvPr id="6" name="Нижний колонтитул 5">
            <a:extLst>
              <a:ext uri="{FF2B5EF4-FFF2-40B4-BE49-F238E27FC236}">
                <a16:creationId xmlns:a16="http://schemas.microsoft.com/office/drawing/2014/main" id="{0B13FE47-714B-440C-B0F1-CF020E287A09}"/>
              </a:ext>
            </a:extLst>
          </p:cNvPr>
          <p:cNvSpPr>
            <a:spLocks noGrp="1"/>
          </p:cNvSpPr>
          <p:nvPr>
            <p:ph type="ftr" sz="quarter" idx="11"/>
          </p:nvPr>
        </p:nvSpPr>
        <p:spPr/>
        <p:txBody>
          <a:bodyPr rtlCol="0"/>
          <a:lstStyle/>
          <a:p>
            <a:pPr rtl="0"/>
            <a:r>
              <a:rPr lang="ru-RU" noProof="0"/>
              <a:t>ДОБАВИТЬ НИЖНИЙ КОЛОНТИТУЛ</a:t>
            </a:r>
          </a:p>
        </p:txBody>
      </p:sp>
      <p:sp>
        <p:nvSpPr>
          <p:cNvPr id="7" name="Номер слайда 6">
            <a:extLst>
              <a:ext uri="{FF2B5EF4-FFF2-40B4-BE49-F238E27FC236}">
                <a16:creationId xmlns:a16="http://schemas.microsoft.com/office/drawing/2014/main" id="{1FC9E707-512B-4E7C-A2EE-18CCAB032755}"/>
              </a:ext>
            </a:extLst>
          </p:cNvPr>
          <p:cNvSpPr>
            <a:spLocks noGrp="1"/>
          </p:cNvSpPr>
          <p:nvPr>
            <p:ph type="sldNum" sz="quarter" idx="12"/>
          </p:nvPr>
        </p:nvSpPr>
        <p:spPr/>
        <p:txBody>
          <a:bodyPr rtlCol="0"/>
          <a:lstStyle/>
          <a:p>
            <a:pPr rtl="0"/>
            <a:fld id="{98C0CDE5-970C-4CC4-BF43-0DA127E73E82}" type="slidenum">
              <a:rPr lang="ru-RU" noProof="0" smtClean="0"/>
              <a:t>‹#›</a:t>
            </a:fld>
            <a:endParaRPr lang="ru-RU" noProof="0"/>
          </a:p>
        </p:txBody>
      </p:sp>
      <p:sp>
        <p:nvSpPr>
          <p:cNvPr id="13" name="Замещающее медиа 12">
            <a:extLst>
              <a:ext uri="{FF2B5EF4-FFF2-40B4-BE49-F238E27FC236}">
                <a16:creationId xmlns:a16="http://schemas.microsoft.com/office/drawing/2014/main" id="{60B14607-605B-4FF3-A0F5-BB2FCD9460CC}"/>
              </a:ext>
            </a:extLst>
          </p:cNvPr>
          <p:cNvSpPr>
            <a:spLocks noGrp="1"/>
          </p:cNvSpPr>
          <p:nvPr>
            <p:ph type="media" sz="quarter" idx="13" hasCustomPrompt="1"/>
          </p:nvPr>
        </p:nvSpPr>
        <p:spPr>
          <a:xfrm>
            <a:off x="1743456" y="1113044"/>
            <a:ext cx="8705088" cy="4050792"/>
          </a:xfrm>
        </p:spPr>
        <p:txBody>
          <a:bodyPr rtlCol="0" anchor="ctr" anchorCtr="0">
            <a:normAutofit/>
          </a:bodyPr>
          <a:lstStyle>
            <a:lvl1pPr marL="0" indent="0" algn="ctr">
              <a:buNone/>
              <a:defRPr sz="1400"/>
            </a:lvl1pPr>
          </a:lstStyle>
          <a:p>
            <a:pPr rtl="0"/>
            <a:r>
              <a:rPr lang="ru-RU" noProof="0"/>
              <a:t>Щелкните значок, чтобы добавить медиа</a:t>
            </a:r>
          </a:p>
        </p:txBody>
      </p:sp>
      <p:sp>
        <p:nvSpPr>
          <p:cNvPr id="17" name="Полилиния: Фигура 16">
            <a:extLst>
              <a:ext uri="{FF2B5EF4-FFF2-40B4-BE49-F238E27FC236}">
                <a16:creationId xmlns:a16="http://schemas.microsoft.com/office/drawing/2014/main" id="{C014D0AB-6E42-4C38-96B3-E4512EF81B12}"/>
              </a:ext>
            </a:extLst>
          </p:cNvPr>
          <p:cNvSpPr/>
          <p:nvPr/>
        </p:nvSpPr>
        <p:spPr>
          <a:xfrm>
            <a:off x="-12729" y="3056551"/>
            <a:ext cx="1309593" cy="470436"/>
          </a:xfrm>
          <a:custGeom>
            <a:avLst/>
            <a:gdLst>
              <a:gd name="connsiteX0" fmla="*/ 1296892 w 1309592"/>
              <a:gd name="connsiteY0" fmla="*/ 12728 h 470436"/>
              <a:gd name="connsiteX1" fmla="*/ 544194 w 1309592"/>
              <a:gd name="connsiteY1" fmla="*/ 13999 h 470436"/>
              <a:gd name="connsiteX2" fmla="*/ 12728 w 1309592"/>
              <a:gd name="connsiteY2" fmla="*/ 128430 h 470436"/>
              <a:gd name="connsiteX3" fmla="*/ 12728 w 1309592"/>
              <a:gd name="connsiteY3" fmla="*/ 469178 h 470436"/>
              <a:gd name="connsiteX4" fmla="*/ 652267 w 1309592"/>
              <a:gd name="connsiteY4" fmla="*/ 335676 h 4704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9592" h="470436">
                <a:moveTo>
                  <a:pt x="1296892" y="12728"/>
                </a:moveTo>
                <a:lnTo>
                  <a:pt x="544194" y="13999"/>
                </a:lnTo>
                <a:lnTo>
                  <a:pt x="12728" y="128430"/>
                </a:lnTo>
                <a:lnTo>
                  <a:pt x="12728" y="469178"/>
                </a:lnTo>
                <a:lnTo>
                  <a:pt x="652267" y="335676"/>
                </a:lnTo>
                <a:close/>
              </a:path>
            </a:pathLst>
          </a:custGeom>
          <a:gradFill>
            <a:gsLst>
              <a:gs pos="0">
                <a:schemeClr val="tx2">
                  <a:alpha val="5000"/>
                </a:schemeClr>
              </a:gs>
              <a:gs pos="100000">
                <a:schemeClr val="tx1">
                  <a:alpha val="20000"/>
                </a:schemeClr>
              </a:gs>
            </a:gsLst>
            <a:lin ang="9840000" scaled="0"/>
          </a:gradFill>
          <a:ln w="12713" cap="flat">
            <a:noFill/>
            <a:prstDash val="solid"/>
            <a:miter/>
          </a:ln>
        </p:spPr>
        <p:txBody>
          <a:bodyPr rtlCol="0" anchor="ctr"/>
          <a:lstStyle/>
          <a:p>
            <a:pPr rtl="0"/>
            <a:endParaRPr lang="ru-RU" noProof="0"/>
          </a:p>
        </p:txBody>
      </p:sp>
      <p:sp>
        <p:nvSpPr>
          <p:cNvPr id="16" name="Полилиния: фигура 15">
            <a:extLst>
              <a:ext uri="{FF2B5EF4-FFF2-40B4-BE49-F238E27FC236}">
                <a16:creationId xmlns:a16="http://schemas.microsoft.com/office/drawing/2014/main" id="{D0C0C476-0F93-4FFD-8D6A-6F1E2859E1FF}"/>
              </a:ext>
            </a:extLst>
          </p:cNvPr>
          <p:cNvSpPr/>
          <p:nvPr/>
        </p:nvSpPr>
        <p:spPr>
          <a:xfrm>
            <a:off x="-12729" y="2995521"/>
            <a:ext cx="1525739" cy="737441"/>
          </a:xfrm>
          <a:custGeom>
            <a:avLst/>
            <a:gdLst>
              <a:gd name="connsiteX0" fmla="*/ 12728 w 1525739"/>
              <a:gd name="connsiteY0" fmla="*/ 736182 h 737440"/>
              <a:gd name="connsiteX1" fmla="*/ 1520667 w 1525739"/>
              <a:gd name="connsiteY1" fmla="*/ 415777 h 737440"/>
              <a:gd name="connsiteX2" fmla="*/ 1435480 w 1525739"/>
              <a:gd name="connsiteY2" fmla="*/ 12728 h 737440"/>
              <a:gd name="connsiteX3" fmla="*/ 12728 w 1525739"/>
              <a:gd name="connsiteY3" fmla="*/ 315333 h 737440"/>
            </a:gdLst>
            <a:ahLst/>
            <a:cxnLst>
              <a:cxn ang="0">
                <a:pos x="connsiteX0" y="connsiteY0"/>
              </a:cxn>
              <a:cxn ang="0">
                <a:pos x="connsiteX1" y="connsiteY1"/>
              </a:cxn>
              <a:cxn ang="0">
                <a:pos x="connsiteX2" y="connsiteY2"/>
              </a:cxn>
              <a:cxn ang="0">
                <a:pos x="connsiteX3" y="connsiteY3"/>
              </a:cxn>
            </a:cxnLst>
            <a:rect l="l" t="t" r="r" b="b"/>
            <a:pathLst>
              <a:path w="1525739" h="737440">
                <a:moveTo>
                  <a:pt x="12728" y="736182"/>
                </a:moveTo>
                <a:lnTo>
                  <a:pt x="1520667" y="415777"/>
                </a:lnTo>
                <a:lnTo>
                  <a:pt x="1435480" y="12728"/>
                </a:lnTo>
                <a:lnTo>
                  <a:pt x="12728" y="315333"/>
                </a:lnTo>
                <a:close/>
              </a:path>
            </a:pathLst>
          </a:custGeom>
          <a:blipFill>
            <a:blip r:embed="rId2"/>
            <a:srcRect/>
            <a:stretch>
              <a:fillRect l="-173104" t="23847" r="3068" b="-74795"/>
            </a:stretch>
          </a:blipFill>
          <a:ln w="12713" cap="flat">
            <a:noFill/>
            <a:prstDash val="solid"/>
            <a:miter/>
          </a:ln>
        </p:spPr>
        <p:txBody>
          <a:bodyPr rtlCol="0" anchor="ctr"/>
          <a:lstStyle/>
          <a:p>
            <a:pPr rtl="0"/>
            <a:r>
              <a:rPr lang="ru-RU" noProof="0"/>
              <a:t> </a:t>
            </a:r>
          </a:p>
        </p:txBody>
      </p:sp>
      <p:sp>
        <p:nvSpPr>
          <p:cNvPr id="19" name="Полилиния: Фигура 18">
            <a:extLst>
              <a:ext uri="{FF2B5EF4-FFF2-40B4-BE49-F238E27FC236}">
                <a16:creationId xmlns:a16="http://schemas.microsoft.com/office/drawing/2014/main" id="{37DED860-B2F3-4B02-B7C4-F0FC61CFA7AC}"/>
              </a:ext>
            </a:extLst>
          </p:cNvPr>
          <p:cNvSpPr/>
          <p:nvPr/>
        </p:nvSpPr>
        <p:spPr>
          <a:xfrm>
            <a:off x="10792048" y="-12728"/>
            <a:ext cx="1398594" cy="1665599"/>
          </a:xfrm>
          <a:custGeom>
            <a:avLst/>
            <a:gdLst>
              <a:gd name="connsiteX0" fmla="*/ 1206619 w 1398594"/>
              <a:gd name="connsiteY0" fmla="*/ 12728 h 1665598"/>
              <a:gd name="connsiteX1" fmla="*/ 333133 w 1398594"/>
              <a:gd name="connsiteY1" fmla="*/ 1010815 h 1665598"/>
              <a:gd name="connsiteX2" fmla="*/ 12728 w 1398594"/>
              <a:gd name="connsiteY2" fmla="*/ 1656712 h 1665598"/>
              <a:gd name="connsiteX3" fmla="*/ 612852 w 1398594"/>
              <a:gd name="connsiteY3" fmla="*/ 1202804 h 1665598"/>
              <a:gd name="connsiteX4" fmla="*/ 1394793 w 1398594"/>
              <a:gd name="connsiteY4" fmla="*/ 297532 h 1665598"/>
              <a:gd name="connsiteX5" fmla="*/ 1394793 w 1398594"/>
              <a:gd name="connsiteY5" fmla="*/ 12728 h 16655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98594" h="1665598">
                <a:moveTo>
                  <a:pt x="1206619" y="12728"/>
                </a:moveTo>
                <a:lnTo>
                  <a:pt x="333133" y="1010815"/>
                </a:lnTo>
                <a:lnTo>
                  <a:pt x="12728" y="1656712"/>
                </a:lnTo>
                <a:lnTo>
                  <a:pt x="612852" y="1202804"/>
                </a:lnTo>
                <a:lnTo>
                  <a:pt x="1394793" y="297532"/>
                </a:lnTo>
                <a:lnTo>
                  <a:pt x="1394793" y="12728"/>
                </a:lnTo>
                <a:close/>
              </a:path>
            </a:pathLst>
          </a:custGeom>
          <a:gradFill>
            <a:gsLst>
              <a:gs pos="0">
                <a:schemeClr val="accent5">
                  <a:alpha val="5000"/>
                </a:schemeClr>
              </a:gs>
              <a:gs pos="100000">
                <a:schemeClr val="bg2">
                  <a:alpha val="20000"/>
                </a:schemeClr>
              </a:gs>
            </a:gsLst>
            <a:lin ang="3180000" scaled="0"/>
          </a:gradFill>
          <a:ln w="12713" cap="flat">
            <a:noFill/>
            <a:prstDash val="solid"/>
            <a:miter/>
          </a:ln>
        </p:spPr>
        <p:txBody>
          <a:bodyPr rtlCol="0" anchor="ctr"/>
          <a:lstStyle/>
          <a:p>
            <a:pPr rtl="0"/>
            <a:endParaRPr lang="ru-RU" noProof="0"/>
          </a:p>
        </p:txBody>
      </p:sp>
      <p:sp>
        <p:nvSpPr>
          <p:cNvPr id="18" name="Полилиния: Фигура 17">
            <a:extLst>
              <a:ext uri="{FF2B5EF4-FFF2-40B4-BE49-F238E27FC236}">
                <a16:creationId xmlns:a16="http://schemas.microsoft.com/office/drawing/2014/main" id="{A8325BE9-BD79-4F37-99D7-6CE4487E9256}"/>
              </a:ext>
            </a:extLst>
          </p:cNvPr>
          <p:cNvSpPr/>
          <p:nvPr/>
        </p:nvSpPr>
        <p:spPr>
          <a:xfrm>
            <a:off x="10686456" y="-12728"/>
            <a:ext cx="1513025" cy="1983461"/>
          </a:xfrm>
          <a:custGeom>
            <a:avLst/>
            <a:gdLst>
              <a:gd name="connsiteX0" fmla="*/ 1505410 w 1513024"/>
              <a:gd name="connsiteY0" fmla="*/ 12728 h 1983460"/>
              <a:gd name="connsiteX1" fmla="*/ 1504139 w 1513024"/>
              <a:gd name="connsiteY1" fmla="*/ 12728 h 1983460"/>
              <a:gd name="connsiteX2" fmla="*/ 12728 w 1513024"/>
              <a:gd name="connsiteY2" fmla="*/ 1699941 h 1983460"/>
              <a:gd name="connsiteX3" fmla="*/ 321691 w 1513024"/>
              <a:gd name="connsiteY3" fmla="*/ 1972031 h 1983460"/>
              <a:gd name="connsiteX4" fmla="*/ 1505410 w 1513024"/>
              <a:gd name="connsiteY4" fmla="*/ 633195 h 19834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13024" h="1983460">
                <a:moveTo>
                  <a:pt x="1505410" y="12728"/>
                </a:moveTo>
                <a:lnTo>
                  <a:pt x="1504139" y="12728"/>
                </a:lnTo>
                <a:lnTo>
                  <a:pt x="12728" y="1699941"/>
                </a:lnTo>
                <a:lnTo>
                  <a:pt x="321691" y="1972031"/>
                </a:lnTo>
                <a:lnTo>
                  <a:pt x="1505410" y="633195"/>
                </a:lnTo>
                <a:close/>
              </a:path>
            </a:pathLst>
          </a:custGeom>
          <a:blipFill>
            <a:blip r:embed="rId3"/>
            <a:srcRect/>
            <a:stretch>
              <a:fillRect l="10185" t="-69719" r="-101663" b="6375"/>
            </a:stretch>
          </a:blipFill>
          <a:ln w="12713" cap="flat">
            <a:noFill/>
            <a:prstDash val="solid"/>
            <a:miter/>
          </a:ln>
        </p:spPr>
        <p:txBody>
          <a:bodyPr rtlCol="0" anchor="ctr"/>
          <a:lstStyle/>
          <a:p>
            <a:pPr rtl="0"/>
            <a:endParaRPr lang="ru-RU" noProof="0"/>
          </a:p>
        </p:txBody>
      </p:sp>
    </p:spTree>
    <p:extLst>
      <p:ext uri="{BB962C8B-B14F-4D97-AF65-F5344CB8AC3E}">
        <p14:creationId xmlns:p14="http://schemas.microsoft.com/office/powerpoint/2010/main" val="1013977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1845D3B-A7CA-4751-B979-90553EDEB1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rtl="0"/>
            <a:r>
              <a:rPr lang="ru-RU" noProof="0"/>
              <a:t>Образец заголовка</a:t>
            </a:r>
          </a:p>
        </p:txBody>
      </p:sp>
      <p:sp>
        <p:nvSpPr>
          <p:cNvPr id="3" name="Текст 2">
            <a:extLst>
              <a:ext uri="{FF2B5EF4-FFF2-40B4-BE49-F238E27FC236}">
                <a16:creationId xmlns:a16="http://schemas.microsoft.com/office/drawing/2014/main" id="{46A43512-71B9-49DF-A1D4-8CE3742E42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4" name="Дата 3">
            <a:extLst>
              <a:ext uri="{FF2B5EF4-FFF2-40B4-BE49-F238E27FC236}">
                <a16:creationId xmlns:a16="http://schemas.microsoft.com/office/drawing/2014/main" id="{0B83A523-550D-4EF7-B5BF-4E5BA6655BC3}"/>
              </a:ext>
            </a:extLst>
          </p:cNvPr>
          <p:cNvSpPr>
            <a:spLocks noGrp="1"/>
          </p:cNvSpPr>
          <p:nvPr>
            <p:ph type="dt" sz="half" idx="2"/>
          </p:nvPr>
        </p:nvSpPr>
        <p:spPr>
          <a:xfrm>
            <a:off x="4521925" y="5945824"/>
            <a:ext cx="2743200" cy="365125"/>
          </a:xfrm>
          <a:prstGeom prst="rect">
            <a:avLst/>
          </a:prstGeom>
        </p:spPr>
        <p:txBody>
          <a:bodyPr vert="horz" lIns="91440" tIns="45720" rIns="91440" bIns="45720" rtlCol="0" anchor="ctr"/>
          <a:lstStyle>
            <a:lvl1pPr algn="ctr">
              <a:defRPr sz="1600" b="1">
                <a:solidFill>
                  <a:schemeClr val="tx1">
                    <a:tint val="75000"/>
                  </a:schemeClr>
                </a:solidFill>
                <a:latin typeface="+mj-lt"/>
              </a:defRPr>
            </a:lvl1pPr>
          </a:lstStyle>
          <a:p>
            <a:pPr rtl="0"/>
            <a:r>
              <a:rPr lang="ru-RU" noProof="0"/>
              <a:t>ДД.ММ.20XX</a:t>
            </a:r>
          </a:p>
        </p:txBody>
      </p:sp>
      <p:sp>
        <p:nvSpPr>
          <p:cNvPr id="5" name="Нижний колонтитул 4">
            <a:extLst>
              <a:ext uri="{FF2B5EF4-FFF2-40B4-BE49-F238E27FC236}">
                <a16:creationId xmlns:a16="http://schemas.microsoft.com/office/drawing/2014/main" id="{EC8A98FF-2C58-4968-A1DC-0EBD6961C6D7}"/>
              </a:ext>
            </a:extLst>
          </p:cNvPr>
          <p:cNvSpPr>
            <a:spLocks noGrp="1"/>
          </p:cNvSpPr>
          <p:nvPr>
            <p:ph type="ftr" sz="quarter" idx="3"/>
          </p:nvPr>
        </p:nvSpPr>
        <p:spPr>
          <a:xfrm>
            <a:off x="911225" y="5945824"/>
            <a:ext cx="2639323" cy="365125"/>
          </a:xfrm>
          <a:prstGeom prst="rect">
            <a:avLst/>
          </a:prstGeom>
        </p:spPr>
        <p:txBody>
          <a:bodyPr vert="horz" lIns="0" tIns="45720" rIns="91440" bIns="45720" rtlCol="0" anchor="ctr"/>
          <a:lstStyle>
            <a:lvl1pPr algn="l">
              <a:defRPr sz="1600" b="1">
                <a:solidFill>
                  <a:schemeClr val="bg2"/>
                </a:solidFill>
                <a:latin typeface="+mj-lt"/>
              </a:defRPr>
            </a:lvl1pPr>
          </a:lstStyle>
          <a:p>
            <a:pPr rtl="0"/>
            <a:r>
              <a:rPr lang="ru-RU" noProof="0"/>
              <a:t>ДОБАВИТЬ НИЖНИЙ КОЛОНТИТУЛ</a:t>
            </a:r>
          </a:p>
        </p:txBody>
      </p:sp>
      <p:sp>
        <p:nvSpPr>
          <p:cNvPr id="6" name="Номер слайда 5">
            <a:extLst>
              <a:ext uri="{FF2B5EF4-FFF2-40B4-BE49-F238E27FC236}">
                <a16:creationId xmlns:a16="http://schemas.microsoft.com/office/drawing/2014/main" id="{C5E93C2C-842E-4579-ABBB-7ED2CC0BA18B}"/>
              </a:ext>
            </a:extLst>
          </p:cNvPr>
          <p:cNvSpPr>
            <a:spLocks noGrp="1"/>
          </p:cNvSpPr>
          <p:nvPr>
            <p:ph type="sldNum" sz="quarter" idx="4"/>
          </p:nvPr>
        </p:nvSpPr>
        <p:spPr>
          <a:xfrm>
            <a:off x="11163743" y="5945824"/>
            <a:ext cx="642257" cy="365125"/>
          </a:xfrm>
          <a:prstGeom prst="rect">
            <a:avLst/>
          </a:prstGeom>
        </p:spPr>
        <p:txBody>
          <a:bodyPr vert="horz" lIns="91440" tIns="45720" rIns="91440" bIns="45720" rtlCol="0" anchor="ctr"/>
          <a:lstStyle>
            <a:lvl1pPr algn="ctr">
              <a:defRPr sz="1600" b="1">
                <a:solidFill>
                  <a:schemeClr val="bg1"/>
                </a:solidFill>
                <a:latin typeface="+mj-lt"/>
              </a:defRPr>
            </a:lvl1pPr>
          </a:lstStyle>
          <a:p>
            <a:pPr rtl="0"/>
            <a:fld id="{98C0CDE5-970C-4CC4-BF43-0DA127E73E82}" type="slidenum">
              <a:rPr lang="ru-RU" noProof="0" smtClean="0"/>
              <a:pPr/>
              <a:t>‹#›</a:t>
            </a:fld>
            <a:endParaRPr lang="ru-RU" noProof="0"/>
          </a:p>
        </p:txBody>
      </p:sp>
    </p:spTree>
    <p:extLst>
      <p:ext uri="{BB962C8B-B14F-4D97-AF65-F5344CB8AC3E}">
        <p14:creationId xmlns:p14="http://schemas.microsoft.com/office/powerpoint/2010/main" val="28288301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61" r:id="rId7"/>
    <p:sldLayoutId id="2147483655" r:id="rId8"/>
    <p:sldLayoutId id="2147483657" r:id="rId9"/>
    <p:sldLayoutId id="2147483658" r:id="rId10"/>
    <p:sldLayoutId id="2147483662" r:id="rId11"/>
    <p:sldLayoutId id="2147483663" r:id="rId12"/>
    <p:sldLayoutId id="2147483664" r:id="rId13"/>
    <p:sldLayoutId id="2147483665" r:id="rId14"/>
    <p:sldLayoutId id="2147483666" r:id="rId15"/>
    <p:sldLayoutId id="2147483669" r:id="rId16"/>
    <p:sldLayoutId id="2147483670" r:id="rId17"/>
    <p:sldLayoutId id="2147483667" r:id="rId18"/>
    <p:sldLayoutId id="2147483668" r:id="rId19"/>
    <p:sldLayoutId id="2147483660" r:id="rId20"/>
  </p:sldLayoutIdLst>
  <p:hf hdr="0" dt="0"/>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4"/>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4"/>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4"/>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4"/>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572" userDrawn="1">
          <p15:clr>
            <a:srgbClr val="F26B43"/>
          </p15:clr>
        </p15:guide>
        <p15:guide id="2" pos="3840" userDrawn="1">
          <p15:clr>
            <a:srgbClr val="F26B43"/>
          </p15:clr>
        </p15:guide>
        <p15:guide id="3" pos="574" userDrawn="1">
          <p15:clr>
            <a:srgbClr val="F26B43"/>
          </p15:clr>
        </p15:guide>
        <p15:guide id="4" pos="7106" userDrawn="1">
          <p15:clr>
            <a:srgbClr val="F26B43"/>
          </p15:clr>
        </p15:guide>
        <p15:guide id="5" orient="horz" pos="3748" userDrawn="1">
          <p15:clr>
            <a:srgbClr val="F26B43"/>
          </p15:clr>
        </p15:guide>
        <p15:guide id="6" pos="3250" userDrawn="1">
          <p15:clr>
            <a:srgbClr val="F26B43"/>
          </p15:clr>
        </p15:guide>
        <p15:guide id="7" pos="4430" userDrawn="1">
          <p15:clr>
            <a:srgbClr val="F26B43"/>
          </p15:clr>
        </p15:guide>
        <p15:guide id="8"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hyperlink" Target="http://marypop.ru/doshkolnik/razvivayushhie-zanyatiya/nauchit-rebenka-pet.html"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hyperlink" Target="http://marypop.ru/doshkolnik/razvivayushhie-zanyatiya/nauchit-rebenka-tancevat.html" TargetMode="External"/><Relationship Id="rId4" Type="http://schemas.openxmlformats.org/officeDocument/2006/relationships/hyperlink" Target="http://marypop.ru/doshkolnik/obuchenie-gramote/uchit-stixi-s-rebeonka.html"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descr="Дети за партой, смотрящие в записную книжку">
            <a:extLst>
              <a:ext uri="{FF2B5EF4-FFF2-40B4-BE49-F238E27FC236}">
                <a16:creationId xmlns:a16="http://schemas.microsoft.com/office/drawing/2014/main" id="{F1EACC03-9DC7-4C77-9BAE-11CBF767B58D}"/>
              </a:ext>
            </a:extLst>
          </p:cNvPr>
          <p:cNvPicPr>
            <a:picLocks noGrp="1" noChangeAspect="1"/>
          </p:cNvPicPr>
          <p:nvPr>
            <p:ph type="pic" sz="quarter" idx="15"/>
          </p:nvPr>
        </p:nvPicPr>
        <p:blipFill rotWithShape="1">
          <a:blip r:embed="rId3">
            <a:extLst>
              <a:ext uri="{28A0092B-C50C-407E-A947-70E740481C1C}">
                <a14:useLocalDpi xmlns:a14="http://schemas.microsoft.com/office/drawing/2010/main" val="0"/>
              </a:ext>
            </a:extLst>
          </a:blip>
          <a:srcRect/>
          <a:stretch/>
        </p:blipFill>
        <p:spPr>
          <a:xfrm>
            <a:off x="0" y="1735387"/>
            <a:ext cx="3971068" cy="3387226"/>
          </a:xfrm>
        </p:spPr>
      </p:pic>
      <p:sp>
        <p:nvSpPr>
          <p:cNvPr id="2" name="Прямоугольник 1"/>
          <p:cNvSpPr/>
          <p:nvPr/>
        </p:nvSpPr>
        <p:spPr>
          <a:xfrm>
            <a:off x="4053840" y="2125070"/>
            <a:ext cx="7725295" cy="1477328"/>
          </a:xfrm>
          <a:prstGeom prst="rect">
            <a:avLst/>
          </a:prstGeom>
        </p:spPr>
        <p:txBody>
          <a:bodyPr wrap="square">
            <a:spAutoFit/>
          </a:bodyPr>
          <a:lstStyle/>
          <a:p>
            <a:r>
              <a:rPr lang="ru-RU" b="1" dirty="0">
                <a:solidFill>
                  <a:srgbClr val="002060"/>
                </a:solidFill>
              </a:rPr>
              <a:t>Как обучать ребенка за игрой, в которой по большей части он проводит свое время? Давайте рассмотрим: как превратить игры в развивающие занятия для детей 4 лет, какие игрушки и материалы помогут вам в этом; по каким развивающим тетрадям и книгам дети занимаются с удовольствием.</a:t>
            </a:r>
          </a:p>
        </p:txBody>
      </p:sp>
    </p:spTree>
    <p:extLst>
      <p:ext uri="{BB962C8B-B14F-4D97-AF65-F5344CB8AC3E}">
        <p14:creationId xmlns:p14="http://schemas.microsoft.com/office/powerpoint/2010/main" val="39977469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1521229" y="357691"/>
            <a:ext cx="8836429" cy="3139321"/>
          </a:xfrm>
          <a:prstGeom prst="rect">
            <a:avLst/>
          </a:prstGeom>
        </p:spPr>
        <p:txBody>
          <a:bodyPr wrap="square">
            <a:spAutoFit/>
          </a:bodyPr>
          <a:lstStyle/>
          <a:p>
            <a:pPr fontAlgn="base"/>
            <a:r>
              <a:rPr lang="ru-RU" b="1" dirty="0">
                <a:solidFill>
                  <a:srgbClr val="000000"/>
                </a:solidFill>
                <a:latin typeface="PT Sans"/>
              </a:rPr>
              <a:t>Подручные материалы</a:t>
            </a:r>
          </a:p>
          <a:p>
            <a:pPr fontAlgn="base"/>
            <a:r>
              <a:rPr lang="ru-RU" dirty="0">
                <a:solidFill>
                  <a:srgbClr val="1A1A1A"/>
                </a:solidFill>
                <a:latin typeface="pt sans"/>
              </a:rPr>
              <a:t>Пожалуй, самые творческие развивающие занятия для детей для 4 лет — это поделки из подручных материалов. Разнообразное количество проектов можно придумать из: природных материалов, круп, пустой упаковки, бытовых предметов обихода, бумаги и специальных материалов для творчества.</a:t>
            </a:r>
          </a:p>
          <a:p>
            <a:pPr fontAlgn="base"/>
            <a:r>
              <a:rPr lang="ru-RU" dirty="0">
                <a:solidFill>
                  <a:srgbClr val="1A1A1A"/>
                </a:solidFill>
                <a:latin typeface="pt sans"/>
              </a:rPr>
              <a:t>Начинайте с того, что вы хотите сделать (какая задача перед вами стоит: выучить буквы, разработать мелкую моторику и т.п.), какие конкретно подручные средства для этого подойдут, как их надежно склеить или соединить — уже столько изобретательности нужно проявить. Если вы хотите вырастить творческую личность, то чаше прибегайте к играм из подручных и природных материалов.</a:t>
            </a:r>
            <a:endParaRPr lang="ru-RU" b="0" i="0" dirty="0">
              <a:solidFill>
                <a:srgbClr val="1A1A1A"/>
              </a:solidFill>
              <a:effectLst/>
              <a:latin typeface="pt sans"/>
            </a:endParaRPr>
          </a:p>
        </p:txBody>
      </p:sp>
      <p:pic>
        <p:nvPicPr>
          <p:cNvPr id="4098" name="Picture 2" descr="Занятия для детей для 4 лет"/>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flipV="1">
            <a:off x="723206" y="3408955"/>
            <a:ext cx="4986517" cy="3282790"/>
          </a:xfrm>
          <a:prstGeom prst="rect">
            <a:avLst/>
          </a:prstGeom>
          <a:noFill/>
          <a:extLst>
            <a:ext uri="{909E8E84-426E-40DD-AFC4-6F175D3DCCD1}">
              <a14:hiddenFill xmlns:a14="http://schemas.microsoft.com/office/drawing/2010/main">
                <a:solidFill>
                  <a:srgbClr val="FFFFFF"/>
                </a:solidFill>
              </a14:hiddenFill>
            </a:ext>
          </a:extLst>
        </p:spPr>
      </p:pic>
      <p:sp>
        <p:nvSpPr>
          <p:cNvPr id="7" name="Прямоугольник 6"/>
          <p:cNvSpPr/>
          <p:nvPr/>
        </p:nvSpPr>
        <p:spPr>
          <a:xfrm>
            <a:off x="6423126" y="3408955"/>
            <a:ext cx="6096000" cy="646331"/>
          </a:xfrm>
          <a:prstGeom prst="rect">
            <a:avLst/>
          </a:prstGeom>
        </p:spPr>
        <p:txBody>
          <a:bodyPr>
            <a:spAutoFit/>
          </a:bodyPr>
          <a:lstStyle/>
          <a:p>
            <a:pPr fontAlgn="base"/>
            <a:r>
              <a:rPr lang="ru-RU" b="1" dirty="0">
                <a:solidFill>
                  <a:srgbClr val="000000"/>
                </a:solidFill>
                <a:latin typeface="inherit"/>
              </a:rPr>
              <a:t>Крупы и другие мелкие сыпучие объекты (развиваем моторику и </a:t>
            </a:r>
            <a:r>
              <a:rPr lang="ru-RU" b="1" dirty="0" err="1">
                <a:solidFill>
                  <a:srgbClr val="000000"/>
                </a:solidFill>
                <a:latin typeface="inherit"/>
              </a:rPr>
              <a:t>сенсорику</a:t>
            </a:r>
            <a:r>
              <a:rPr lang="ru-RU" b="1" dirty="0">
                <a:solidFill>
                  <a:srgbClr val="000000"/>
                </a:solidFill>
                <a:latin typeface="inherit"/>
              </a:rPr>
              <a:t>)</a:t>
            </a:r>
            <a:endParaRPr lang="ru-RU" b="1" dirty="0">
              <a:solidFill>
                <a:srgbClr val="000000"/>
              </a:solidFill>
              <a:effectLst/>
              <a:latin typeface="PT Sans"/>
            </a:endParaRPr>
          </a:p>
        </p:txBody>
      </p:sp>
    </p:spTree>
    <p:extLst>
      <p:ext uri="{BB962C8B-B14F-4D97-AF65-F5344CB8AC3E}">
        <p14:creationId xmlns:p14="http://schemas.microsoft.com/office/powerpoint/2010/main" val="39264158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Подзаголовок 14"/>
          <p:cNvSpPr>
            <a:spLocks noGrp="1"/>
          </p:cNvSpPr>
          <p:nvPr>
            <p:ph type="subTitle" idx="1"/>
          </p:nvPr>
        </p:nvSpPr>
        <p:spPr/>
        <p:txBody>
          <a:bodyPr/>
          <a:lstStyle/>
          <a:p>
            <a:endParaRPr lang="ru-RU"/>
          </a:p>
        </p:txBody>
      </p:sp>
      <p:sp>
        <p:nvSpPr>
          <p:cNvPr id="16" name="Рисунок 15"/>
          <p:cNvSpPr>
            <a:spLocks noGrp="1"/>
          </p:cNvSpPr>
          <p:nvPr>
            <p:ph type="pic" sz="quarter" idx="15"/>
          </p:nvPr>
        </p:nvSpPr>
        <p:spPr/>
      </p:sp>
      <p:sp>
        <p:nvSpPr>
          <p:cNvPr id="14" name="Заголовок 13"/>
          <p:cNvSpPr>
            <a:spLocks noGrp="1"/>
          </p:cNvSpPr>
          <p:nvPr>
            <p:ph type="ctrTitle"/>
          </p:nvPr>
        </p:nvSpPr>
        <p:spPr/>
        <p:txBody>
          <a:bodyPr/>
          <a:lstStyle/>
          <a:p>
            <a:endParaRPr lang="ru-RU"/>
          </a:p>
        </p:txBody>
      </p:sp>
      <p:sp>
        <p:nvSpPr>
          <p:cNvPr id="17" name="Текст 16"/>
          <p:cNvSpPr>
            <a:spLocks noGrp="1"/>
          </p:cNvSpPr>
          <p:nvPr>
            <p:ph type="body" sz="quarter" idx="16"/>
          </p:nvPr>
        </p:nvSpPr>
        <p:spPr/>
        <p:txBody>
          <a:bodyPr/>
          <a:lstStyle/>
          <a:p>
            <a:endParaRPr lang="ru-RU"/>
          </a:p>
        </p:txBody>
      </p:sp>
      <p:sp>
        <p:nvSpPr>
          <p:cNvPr id="4" name="Номер слайда 3"/>
          <p:cNvSpPr>
            <a:spLocks noGrp="1"/>
          </p:cNvSpPr>
          <p:nvPr>
            <p:ph type="sldNum" sz="quarter" idx="4294967295"/>
          </p:nvPr>
        </p:nvSpPr>
        <p:spPr>
          <a:xfrm>
            <a:off x="11549063" y="5945188"/>
            <a:ext cx="642937" cy="365125"/>
          </a:xfrm>
        </p:spPr>
        <p:txBody>
          <a:bodyPr/>
          <a:lstStyle/>
          <a:p>
            <a:pPr rtl="0"/>
            <a:fld id="{98C0CDE5-970C-4CC4-BF43-0DA127E73E82}" type="slidenum">
              <a:rPr lang="ru-RU" noProof="0" smtClean="0"/>
              <a:t>11</a:t>
            </a:fld>
            <a:endParaRPr lang="ru-RU" noProof="0"/>
          </a:p>
        </p:txBody>
      </p:sp>
      <p:pic>
        <p:nvPicPr>
          <p:cNvPr id="6" name="Рисунок 5"/>
          <p:cNvPicPr>
            <a:picLocks noChangeAspect="1"/>
          </p:cNvPicPr>
          <p:nvPr/>
        </p:nvPicPr>
        <p:blipFill>
          <a:blip r:embed="rId2"/>
          <a:stretch>
            <a:fillRect/>
          </a:stretch>
        </p:blipFill>
        <p:spPr>
          <a:xfrm>
            <a:off x="581892" y="163386"/>
            <a:ext cx="2774979" cy="1956360"/>
          </a:xfrm>
          <a:prstGeom prst="rect">
            <a:avLst/>
          </a:prstGeom>
        </p:spPr>
      </p:pic>
      <p:sp>
        <p:nvSpPr>
          <p:cNvPr id="7" name="Прямоугольник 6"/>
          <p:cNvSpPr/>
          <p:nvPr/>
        </p:nvSpPr>
        <p:spPr>
          <a:xfrm>
            <a:off x="4070465" y="221733"/>
            <a:ext cx="6096000" cy="1815882"/>
          </a:xfrm>
          <a:prstGeom prst="rect">
            <a:avLst/>
          </a:prstGeom>
        </p:spPr>
        <p:txBody>
          <a:bodyPr>
            <a:spAutoFit/>
          </a:bodyPr>
          <a:lstStyle/>
          <a:p>
            <a:pPr fontAlgn="base"/>
            <a:r>
              <a:rPr lang="ru-RU" sz="1400" dirty="0">
                <a:solidFill>
                  <a:srgbClr val="1A1A1A"/>
                </a:solidFill>
                <a:latin typeface="pt sans"/>
              </a:rPr>
              <a:t>Детское оригами, самое простое, сможет сделать и ребенок в 4 года.</a:t>
            </a:r>
          </a:p>
          <a:p>
            <a:pPr fontAlgn="base"/>
            <a:r>
              <a:rPr lang="ru-RU" sz="1400" dirty="0">
                <a:solidFill>
                  <a:srgbClr val="1A1A1A"/>
                </a:solidFill>
                <a:latin typeface="pt sans"/>
              </a:rPr>
              <a:t>Аппликации: можете помогать ребенку, рисуя простые формы, пусть он вырезает их детскими ножницами и приклеивает сам.</a:t>
            </a:r>
          </a:p>
          <a:p>
            <a:pPr fontAlgn="base"/>
            <a:r>
              <a:rPr lang="ru-RU" sz="1400" dirty="0">
                <a:solidFill>
                  <a:srgbClr val="1A1A1A"/>
                </a:solidFill>
                <a:latin typeface="pt sans"/>
              </a:rPr>
              <a:t>Из бумаги можно вырезать любые предметы для обучения, делать развивающие тетради с элементами аппликации и рисунка (кукольный домик, трассу для машин с разными локациями, лесом, городом, магазином и т.п.) Используйте готовые наклейки в таких тетрадях, дети их очень любят.</a:t>
            </a:r>
            <a:endParaRPr lang="ru-RU" sz="1400" b="0" i="0" dirty="0">
              <a:solidFill>
                <a:srgbClr val="1A1A1A"/>
              </a:solidFill>
              <a:effectLst/>
              <a:latin typeface="pt sans"/>
            </a:endParaRPr>
          </a:p>
        </p:txBody>
      </p:sp>
      <p:pic>
        <p:nvPicPr>
          <p:cNvPr id="8" name="Рисунок 7"/>
          <p:cNvPicPr>
            <a:picLocks noChangeAspect="1"/>
          </p:cNvPicPr>
          <p:nvPr/>
        </p:nvPicPr>
        <p:blipFill>
          <a:blip r:embed="rId3"/>
          <a:stretch>
            <a:fillRect/>
          </a:stretch>
        </p:blipFill>
        <p:spPr>
          <a:xfrm>
            <a:off x="581892" y="2277687"/>
            <a:ext cx="2813581" cy="1758488"/>
          </a:xfrm>
          <a:prstGeom prst="rect">
            <a:avLst/>
          </a:prstGeom>
        </p:spPr>
      </p:pic>
      <p:sp>
        <p:nvSpPr>
          <p:cNvPr id="9" name="Прямоугольник 8"/>
          <p:cNvSpPr/>
          <p:nvPr/>
        </p:nvSpPr>
        <p:spPr>
          <a:xfrm>
            <a:off x="3700186" y="2119746"/>
            <a:ext cx="2297809" cy="369332"/>
          </a:xfrm>
          <a:prstGeom prst="rect">
            <a:avLst/>
          </a:prstGeom>
        </p:spPr>
        <p:txBody>
          <a:bodyPr wrap="none">
            <a:spAutoFit/>
          </a:bodyPr>
          <a:lstStyle/>
          <a:p>
            <a:r>
              <a:rPr lang="ru-RU" dirty="0">
                <a:solidFill>
                  <a:srgbClr val="002060"/>
                </a:solidFill>
              </a:rPr>
              <a:t>Трубочки, зубочистки</a:t>
            </a:r>
          </a:p>
        </p:txBody>
      </p:sp>
      <p:sp>
        <p:nvSpPr>
          <p:cNvPr id="10" name="Прямоугольник 9"/>
          <p:cNvSpPr/>
          <p:nvPr/>
        </p:nvSpPr>
        <p:spPr>
          <a:xfrm>
            <a:off x="3504177" y="2489078"/>
            <a:ext cx="6753728" cy="1384995"/>
          </a:xfrm>
          <a:prstGeom prst="rect">
            <a:avLst/>
          </a:prstGeom>
        </p:spPr>
        <p:txBody>
          <a:bodyPr wrap="square">
            <a:spAutoFit/>
          </a:bodyPr>
          <a:lstStyle/>
          <a:p>
            <a:r>
              <a:rPr lang="ru-RU" sz="1400" dirty="0">
                <a:solidFill>
                  <a:srgbClr val="002060"/>
                </a:solidFill>
              </a:rPr>
              <a:t>Нарежьте трубочки или используйте спички, чтобы сложить аппликацию или построить домик, используйте клей</a:t>
            </a:r>
            <a:r>
              <a:rPr lang="ru-RU" sz="1400" dirty="0" smtClean="0">
                <a:solidFill>
                  <a:srgbClr val="002060"/>
                </a:solidFill>
              </a:rPr>
              <a:t>.</a:t>
            </a:r>
            <a:endParaRPr lang="ru-RU" sz="1400" dirty="0">
              <a:solidFill>
                <a:srgbClr val="002060"/>
              </a:solidFill>
            </a:endParaRPr>
          </a:p>
          <a:p>
            <a:r>
              <a:rPr lang="ru-RU" sz="1400" dirty="0">
                <a:solidFill>
                  <a:srgbClr val="002060"/>
                </a:solidFill>
              </a:rPr>
              <a:t>Из коротких частей трубочек можно сделать цепочку, замыкая один конец в другой</a:t>
            </a:r>
            <a:r>
              <a:rPr lang="ru-RU" sz="1400" dirty="0" smtClean="0">
                <a:solidFill>
                  <a:srgbClr val="002060"/>
                </a:solidFill>
              </a:rPr>
              <a:t>.</a:t>
            </a:r>
            <a:endParaRPr lang="ru-RU" sz="1400" dirty="0">
              <a:solidFill>
                <a:srgbClr val="002060"/>
              </a:solidFill>
            </a:endParaRPr>
          </a:p>
          <a:p>
            <a:r>
              <a:rPr lang="ru-RU" sz="1400" dirty="0">
                <a:solidFill>
                  <a:srgbClr val="002060"/>
                </a:solidFill>
              </a:rPr>
              <a:t>Из зубочистки и картошки можно сделать ежика или дикобраза</a:t>
            </a:r>
            <a:r>
              <a:rPr lang="ru-RU" sz="1400" dirty="0" smtClean="0">
                <a:solidFill>
                  <a:srgbClr val="002060"/>
                </a:solidFill>
              </a:rPr>
              <a:t>.</a:t>
            </a:r>
            <a:endParaRPr lang="ru-RU" sz="1400" dirty="0">
              <a:solidFill>
                <a:srgbClr val="002060"/>
              </a:solidFill>
            </a:endParaRPr>
          </a:p>
          <a:p>
            <a:r>
              <a:rPr lang="ru-RU" sz="1400" dirty="0">
                <a:solidFill>
                  <a:srgbClr val="002060"/>
                </a:solidFill>
              </a:rPr>
              <a:t>Из трубочек, плотной бумаги и втулки от туалетной бумаги можно соорудить вертолет, потом раскрасить его акриловыми красками.</a:t>
            </a:r>
          </a:p>
        </p:txBody>
      </p:sp>
      <p:sp>
        <p:nvSpPr>
          <p:cNvPr id="11" name="Прямоугольник 10"/>
          <p:cNvSpPr/>
          <p:nvPr/>
        </p:nvSpPr>
        <p:spPr>
          <a:xfrm>
            <a:off x="3700186" y="4156259"/>
            <a:ext cx="6354718" cy="338554"/>
          </a:xfrm>
          <a:prstGeom prst="rect">
            <a:avLst/>
          </a:prstGeom>
        </p:spPr>
        <p:txBody>
          <a:bodyPr wrap="square">
            <a:spAutoFit/>
          </a:bodyPr>
          <a:lstStyle/>
          <a:p>
            <a:pPr fontAlgn="base"/>
            <a:r>
              <a:rPr lang="ru-RU" sz="1600" dirty="0">
                <a:solidFill>
                  <a:srgbClr val="000000"/>
                </a:solidFill>
                <a:latin typeface="inherit"/>
              </a:rPr>
              <a:t>Природные материалы (шишки, веточки, камешки, желуди…)</a:t>
            </a:r>
            <a:endParaRPr lang="ru-RU" sz="1600" dirty="0">
              <a:solidFill>
                <a:srgbClr val="000000"/>
              </a:solidFill>
              <a:effectLst/>
              <a:latin typeface="PT Sans"/>
            </a:endParaRPr>
          </a:p>
        </p:txBody>
      </p:sp>
      <p:sp>
        <p:nvSpPr>
          <p:cNvPr id="12" name="Прямоугольник 11"/>
          <p:cNvSpPr/>
          <p:nvPr/>
        </p:nvSpPr>
        <p:spPr>
          <a:xfrm>
            <a:off x="3771208" y="4556623"/>
            <a:ext cx="8420792" cy="1015663"/>
          </a:xfrm>
          <a:prstGeom prst="rect">
            <a:avLst/>
          </a:prstGeom>
        </p:spPr>
        <p:txBody>
          <a:bodyPr wrap="square">
            <a:spAutoFit/>
          </a:bodyPr>
          <a:lstStyle/>
          <a:p>
            <a:pPr fontAlgn="base"/>
            <a:r>
              <a:rPr lang="ru-RU" sz="1400" dirty="0">
                <a:solidFill>
                  <a:srgbClr val="1A1A1A"/>
                </a:solidFill>
                <a:latin typeface="pt sans"/>
              </a:rPr>
              <a:t>Из всего этого добра может получиться масса поделок животных, птиц, человечков. Используйте пластиковые глазки, яркие нитки и цветную бумагу.</a:t>
            </a:r>
          </a:p>
          <a:p>
            <a:pPr fontAlgn="base"/>
            <a:r>
              <a:rPr lang="ru-RU" sz="1400" dirty="0">
                <a:solidFill>
                  <a:srgbClr val="1A1A1A"/>
                </a:solidFill>
                <a:latin typeface="pt sans"/>
              </a:rPr>
              <a:t>Большие гладкие камешки можно расписывать, превращать их в причудливых существ, приделывая к ним глазки, хвостики из веревочек</a:t>
            </a:r>
            <a:r>
              <a:rPr lang="ru-RU" dirty="0">
                <a:solidFill>
                  <a:srgbClr val="1A1A1A"/>
                </a:solidFill>
                <a:latin typeface="pt sans"/>
              </a:rPr>
              <a:t>.</a:t>
            </a:r>
            <a:endParaRPr lang="ru-RU" b="0" i="0" dirty="0">
              <a:solidFill>
                <a:srgbClr val="1A1A1A"/>
              </a:solidFill>
              <a:effectLst/>
              <a:latin typeface="pt sans"/>
            </a:endParaRPr>
          </a:p>
        </p:txBody>
      </p:sp>
      <p:pic>
        <p:nvPicPr>
          <p:cNvPr id="13" name="Рисунок 12"/>
          <p:cNvPicPr>
            <a:picLocks noChangeAspect="1"/>
          </p:cNvPicPr>
          <p:nvPr/>
        </p:nvPicPr>
        <p:blipFill>
          <a:blip r:embed="rId4"/>
          <a:stretch>
            <a:fillRect/>
          </a:stretch>
        </p:blipFill>
        <p:spPr>
          <a:xfrm>
            <a:off x="490452" y="4238028"/>
            <a:ext cx="2668038" cy="2142516"/>
          </a:xfrm>
          <a:prstGeom prst="rect">
            <a:avLst/>
          </a:prstGeom>
        </p:spPr>
      </p:pic>
    </p:spTree>
    <p:extLst>
      <p:ext uri="{BB962C8B-B14F-4D97-AF65-F5344CB8AC3E}">
        <p14:creationId xmlns:p14="http://schemas.microsoft.com/office/powerpoint/2010/main" val="40346694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rtl="0"/>
            <a:fld id="{98C0CDE5-970C-4CC4-BF43-0DA127E73E82}" type="slidenum">
              <a:rPr lang="ru-RU" noProof="0" smtClean="0"/>
              <a:t>12</a:t>
            </a:fld>
            <a:endParaRPr lang="ru-RU" noProof="0"/>
          </a:p>
        </p:txBody>
      </p:sp>
      <p:sp>
        <p:nvSpPr>
          <p:cNvPr id="6" name="Прямоугольник 5"/>
          <p:cNvSpPr/>
          <p:nvPr/>
        </p:nvSpPr>
        <p:spPr>
          <a:xfrm>
            <a:off x="309498" y="519692"/>
            <a:ext cx="11496502" cy="5016758"/>
          </a:xfrm>
          <a:prstGeom prst="rect">
            <a:avLst/>
          </a:prstGeom>
        </p:spPr>
        <p:txBody>
          <a:bodyPr wrap="square">
            <a:spAutoFit/>
          </a:bodyPr>
          <a:lstStyle/>
          <a:p>
            <a:pPr fontAlgn="base"/>
            <a:r>
              <a:rPr lang="ru-RU" sz="1600" b="1" dirty="0">
                <a:solidFill>
                  <a:srgbClr val="000000"/>
                </a:solidFill>
                <a:latin typeface="PT Sans"/>
              </a:rPr>
              <a:t>Повседневные дела</a:t>
            </a:r>
          </a:p>
          <a:p>
            <a:pPr fontAlgn="base"/>
            <a:r>
              <a:rPr lang="ru-RU" sz="1600" dirty="0">
                <a:solidFill>
                  <a:srgbClr val="1A1A1A"/>
                </a:solidFill>
                <a:latin typeface="pt sans"/>
              </a:rPr>
              <a:t>И не забывайте, что вашу развивающую игру можно направить на пользу домашнего хозяйства и развивать самостоятельность у ребенка. Какое домашнее хозяйство можно доверить ребенку?</a:t>
            </a:r>
          </a:p>
          <a:p>
            <a:pPr fontAlgn="base"/>
            <a:r>
              <a:rPr lang="ru-RU" sz="1600" b="1" dirty="0">
                <a:solidFill>
                  <a:srgbClr val="1A1A1A"/>
                </a:solidFill>
                <a:latin typeface="inherit"/>
              </a:rPr>
              <a:t>Уборка.</a:t>
            </a:r>
            <a:r>
              <a:rPr lang="ru-RU" sz="1600" dirty="0">
                <a:solidFill>
                  <a:srgbClr val="1A1A1A"/>
                </a:solidFill>
                <a:latin typeface="pt sans"/>
              </a:rPr>
              <a:t> Продумайте заранее каждое место (домик) для игрушек, где они будут жить когда в них не играют. К концу игры нужно будет отправить игрушку отдыхать (спать домой). И обязательно сопровождайте наводящими вопросами — «Что будет делать твой черный пушистый медвежонок дома перед тем, как лечь спать? Положи рядом с ним (игрушечный) фрукт, чтобы он поел перед сном. Какой фрукт ты положишь? Какого он цвета? Может положить еще один, сколько тогда будет у мишки фруктов?» и т.д. Каждой вещи можно присвоить место (домик), в которое она должна вернуться отдыхать, иначе она помнется, испачкается (запылится), потеряется.</a:t>
            </a:r>
          </a:p>
          <a:p>
            <a:pPr fontAlgn="base"/>
            <a:r>
              <a:rPr lang="ru-RU" sz="1600" b="1" dirty="0">
                <a:solidFill>
                  <a:srgbClr val="1A1A1A"/>
                </a:solidFill>
                <a:latin typeface="inherit"/>
              </a:rPr>
              <a:t>Загрузка стиральной машины и посудомойки.</a:t>
            </a:r>
            <a:r>
              <a:rPr lang="ru-RU" sz="1600" dirty="0">
                <a:solidFill>
                  <a:srgbClr val="1A1A1A"/>
                </a:solidFill>
                <a:latin typeface="pt sans"/>
              </a:rPr>
              <a:t> Это тоже своего рода </a:t>
            </a:r>
            <a:r>
              <a:rPr lang="ru-RU" sz="1600" dirty="0" err="1">
                <a:solidFill>
                  <a:srgbClr val="1A1A1A"/>
                </a:solidFill>
                <a:latin typeface="pt sans"/>
              </a:rPr>
              <a:t>квест</a:t>
            </a:r>
            <a:r>
              <a:rPr lang="ru-RU" sz="1600" dirty="0">
                <a:solidFill>
                  <a:srgbClr val="1A1A1A"/>
                </a:solidFill>
                <a:latin typeface="pt sans"/>
              </a:rPr>
              <a:t> для ребенка, — рассортировать по цветам, фактурам, формам и назначению все вещи, выставить программу, там и цифры и буквы которые нужно запомнить до следующего раза. Дети очень любят нажимать кнопки, пускай делают это под присмотром, — «Я за тобой проверю чтобы ты ничего не забыл, а то можно сломать…» — а дальше объясните что — «Когда программа идет, уже нельзя ее сбивать, нажимая кнопки, как и нельзя нажимать просто так, потому что может сломаться и затопить соседей и нас…» Обязательно сопровождайте все действия подробными объяснениями. Доверьте загрузить посуду в определенном порядке, положить один предмет посуды рядом с другим таким же, выставить программу и т.п.</a:t>
            </a:r>
          </a:p>
          <a:p>
            <a:pPr fontAlgn="base"/>
            <a:r>
              <a:rPr lang="ru-RU" sz="1600" b="1" dirty="0">
                <a:solidFill>
                  <a:srgbClr val="1A1A1A"/>
                </a:solidFill>
                <a:latin typeface="inherit"/>
              </a:rPr>
              <a:t>Готовка.</a:t>
            </a:r>
            <a:r>
              <a:rPr lang="ru-RU" sz="1600" dirty="0">
                <a:solidFill>
                  <a:srgbClr val="1A1A1A"/>
                </a:solidFill>
                <a:latin typeface="pt sans"/>
              </a:rPr>
              <a:t> Творческий процесс, но нужно придерживаться рецепту, изучать новые ингредиенты, их запахи и вкус, вести подсчет. Доверьте ребенку добавлять по рецепту, исследуя и изучая продукты, смешивать, выкладывать, украшать, следить за временем — все в чем он может быть полезен при приготовлении пищи, что расширит его кругозор и подойдет для его возраста.</a:t>
            </a:r>
            <a:endParaRPr lang="ru-RU" sz="1600" b="0" i="0" dirty="0">
              <a:solidFill>
                <a:srgbClr val="1A1A1A"/>
              </a:solidFill>
              <a:effectLst/>
              <a:latin typeface="pt sans"/>
            </a:endParaRPr>
          </a:p>
        </p:txBody>
      </p:sp>
    </p:spTree>
    <p:extLst>
      <p:ext uri="{BB962C8B-B14F-4D97-AF65-F5344CB8AC3E}">
        <p14:creationId xmlns:p14="http://schemas.microsoft.com/office/powerpoint/2010/main" val="22746545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p:cNvSpPr>
            <a:spLocks noGrp="1"/>
          </p:cNvSpPr>
          <p:nvPr>
            <p:ph type="sldNum" sz="quarter" idx="12"/>
          </p:nvPr>
        </p:nvSpPr>
        <p:spPr/>
        <p:txBody>
          <a:bodyPr/>
          <a:lstStyle/>
          <a:p>
            <a:pPr rtl="0"/>
            <a:fld id="{98C0CDE5-970C-4CC4-BF43-0DA127E73E82}" type="slidenum">
              <a:rPr lang="ru-RU" noProof="0" smtClean="0"/>
              <a:t>13</a:t>
            </a:fld>
            <a:endParaRPr lang="ru-RU" noProof="0"/>
          </a:p>
        </p:txBody>
      </p:sp>
      <p:sp>
        <p:nvSpPr>
          <p:cNvPr id="6" name="Прямоугольник 5"/>
          <p:cNvSpPr/>
          <p:nvPr/>
        </p:nvSpPr>
        <p:spPr>
          <a:xfrm>
            <a:off x="1147158" y="1221971"/>
            <a:ext cx="9908770" cy="4524315"/>
          </a:xfrm>
          <a:prstGeom prst="rect">
            <a:avLst/>
          </a:prstGeom>
        </p:spPr>
        <p:txBody>
          <a:bodyPr wrap="square">
            <a:spAutoFit/>
          </a:bodyPr>
          <a:lstStyle/>
          <a:p>
            <a:r>
              <a:rPr lang="ru-RU" sz="2400" dirty="0">
                <a:solidFill>
                  <a:srgbClr val="002060"/>
                </a:solidFill>
              </a:rPr>
              <a:t>Занимаясь с ребенком его развитием важно помнить несколько основных правил</a:t>
            </a:r>
            <a:r>
              <a:rPr lang="ru-RU" sz="2400" dirty="0" smtClean="0">
                <a:solidFill>
                  <a:srgbClr val="002060"/>
                </a:solidFill>
              </a:rPr>
              <a:t>:</a:t>
            </a:r>
            <a:endParaRPr lang="ru-RU" sz="2400" dirty="0">
              <a:solidFill>
                <a:srgbClr val="002060"/>
              </a:solidFill>
            </a:endParaRPr>
          </a:p>
          <a:p>
            <a:r>
              <a:rPr lang="ru-RU" sz="2400" dirty="0">
                <a:solidFill>
                  <a:srgbClr val="002060"/>
                </a:solidFill>
              </a:rPr>
              <a:t>Первое и очень важное — общайтесь с ребенком как можно больше, задавайте ему наводящие вопросы. Отвечайте максимально развернуто на его постоянные вопросы, с терпением и энтузиазмом, чтобы поддержать его интерес к познавательному развитию</a:t>
            </a:r>
            <a:r>
              <a:rPr lang="ru-RU" sz="2400" dirty="0" smtClean="0">
                <a:solidFill>
                  <a:srgbClr val="002060"/>
                </a:solidFill>
              </a:rPr>
              <a:t>.</a:t>
            </a:r>
          </a:p>
          <a:p>
            <a:endParaRPr lang="ru-RU" sz="2400" dirty="0">
              <a:solidFill>
                <a:srgbClr val="002060"/>
              </a:solidFill>
            </a:endParaRPr>
          </a:p>
          <a:p>
            <a:endParaRPr lang="ru-RU" sz="2400" dirty="0" smtClean="0">
              <a:solidFill>
                <a:srgbClr val="002060"/>
              </a:solidFill>
            </a:endParaRPr>
          </a:p>
          <a:p>
            <a:endParaRPr lang="ru-RU" sz="2400" dirty="0">
              <a:solidFill>
                <a:srgbClr val="002060"/>
              </a:solidFill>
            </a:endParaRPr>
          </a:p>
          <a:p>
            <a:endParaRPr lang="ru-RU" sz="2400" dirty="0" smtClean="0">
              <a:solidFill>
                <a:srgbClr val="002060"/>
              </a:solidFill>
            </a:endParaRPr>
          </a:p>
          <a:p>
            <a:r>
              <a:rPr lang="ru-RU" sz="2400" dirty="0" smtClean="0">
                <a:solidFill>
                  <a:srgbClr val="002060"/>
                </a:solidFill>
              </a:rPr>
              <a:t>                      Удачи творчества в воспитании ваших детей!</a:t>
            </a:r>
          </a:p>
          <a:p>
            <a:endParaRPr lang="ru-RU" sz="2400" dirty="0">
              <a:solidFill>
                <a:srgbClr val="002060"/>
              </a:solidFill>
            </a:endParaRPr>
          </a:p>
        </p:txBody>
      </p:sp>
    </p:spTree>
    <p:extLst>
      <p:ext uri="{BB962C8B-B14F-4D97-AF65-F5344CB8AC3E}">
        <p14:creationId xmlns:p14="http://schemas.microsoft.com/office/powerpoint/2010/main" val="40639697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Рисунок 24" descr="Ребенок, раскрашивающий карандашом">
            <a:extLst>
              <a:ext uri="{FF2B5EF4-FFF2-40B4-BE49-F238E27FC236}">
                <a16:creationId xmlns:a16="http://schemas.microsoft.com/office/drawing/2014/main" id="{D25A3CAD-2ED9-4CC4-AC5F-E449BB764278}"/>
              </a:ext>
            </a:extLst>
          </p:cNvPr>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a:stretch/>
        </p:blipFill>
        <p:spPr>
          <a:xfrm>
            <a:off x="9186417" y="4804756"/>
            <a:ext cx="3005583" cy="2053244"/>
          </a:xfrm>
        </p:spPr>
      </p:pic>
      <p:sp>
        <p:nvSpPr>
          <p:cNvPr id="9" name="Номер слайда 8">
            <a:extLst>
              <a:ext uri="{FF2B5EF4-FFF2-40B4-BE49-F238E27FC236}">
                <a16:creationId xmlns:a16="http://schemas.microsoft.com/office/drawing/2014/main" id="{F759139A-0794-42B5-84C4-5E9E21B10D1E}"/>
              </a:ext>
            </a:extLst>
          </p:cNvPr>
          <p:cNvSpPr>
            <a:spLocks noGrp="1"/>
          </p:cNvSpPr>
          <p:nvPr>
            <p:ph type="sldNum" sz="quarter" idx="12"/>
          </p:nvPr>
        </p:nvSpPr>
        <p:spPr/>
        <p:txBody>
          <a:bodyPr rtlCol="0"/>
          <a:lstStyle/>
          <a:p>
            <a:pPr rtl="0"/>
            <a:fld id="{98C0CDE5-970C-4CC4-BF43-0DA127E73E82}" type="slidenum">
              <a:rPr lang="ru-RU" smtClean="0"/>
              <a:pPr/>
              <a:t>2</a:t>
            </a:fld>
            <a:endParaRPr lang="ru-RU"/>
          </a:p>
        </p:txBody>
      </p:sp>
      <p:sp>
        <p:nvSpPr>
          <p:cNvPr id="4" name="Прямоугольник 3"/>
          <p:cNvSpPr/>
          <p:nvPr/>
        </p:nvSpPr>
        <p:spPr>
          <a:xfrm>
            <a:off x="1781662" y="1433945"/>
            <a:ext cx="7859976" cy="4834144"/>
          </a:xfrm>
          <a:prstGeom prst="rect">
            <a:avLst/>
          </a:prstGeom>
        </p:spPr>
        <p:txBody>
          <a:bodyPr wrap="square">
            <a:spAutoFit/>
          </a:bodyPr>
          <a:lstStyle/>
          <a:p>
            <a:pPr marL="342900" lvl="0" indent="-342900" fontAlgn="base">
              <a:lnSpc>
                <a:spcPct val="107000"/>
              </a:lnSpc>
              <a:spcAft>
                <a:spcPts val="0"/>
              </a:spcAft>
              <a:buSzPts val="1000"/>
              <a:buFont typeface="Symbol" panose="05050102010706020507" pitchFamily="18" charset="2"/>
              <a:buChar char=""/>
              <a:tabLst>
                <a:tab pos="457200" algn="l"/>
              </a:tabLst>
            </a:pPr>
            <a:r>
              <a:rPr lang="ru-RU" b="1" dirty="0">
                <a:solidFill>
                  <a:srgbClr val="1A1A1A"/>
                </a:solidFill>
                <a:latin typeface="inherit"/>
                <a:ea typeface="Times New Roman" panose="02020603050405020304" pitchFamily="18" charset="0"/>
                <a:cs typeface="Arial" panose="020B0604020202020204" pitchFamily="34" charset="0"/>
              </a:rPr>
              <a:t>Мелкая моторика, </a:t>
            </a:r>
            <a:r>
              <a:rPr lang="ru-RU" b="1" dirty="0" err="1">
                <a:solidFill>
                  <a:srgbClr val="1A1A1A"/>
                </a:solidFill>
                <a:latin typeface="inherit"/>
                <a:ea typeface="Times New Roman" panose="02020603050405020304" pitchFamily="18" charset="0"/>
                <a:cs typeface="Arial" panose="020B0604020202020204" pitchFamily="34" charset="0"/>
              </a:rPr>
              <a:t>сенсорика</a:t>
            </a:r>
            <a:r>
              <a:rPr lang="ru-RU" b="1" dirty="0">
                <a:solidFill>
                  <a:srgbClr val="1A1A1A"/>
                </a:solidFill>
                <a:latin typeface="inherit"/>
                <a:ea typeface="Times New Roman" panose="02020603050405020304" pitchFamily="18" charset="0"/>
                <a:cs typeface="Arial" panose="020B0604020202020204" pitchFamily="34" charset="0"/>
              </a:rPr>
              <a:t>.</a:t>
            </a:r>
            <a:r>
              <a:rPr lang="ru-RU" dirty="0">
                <a:solidFill>
                  <a:srgbClr val="1A1A1A"/>
                </a:solidFill>
                <a:latin typeface="inherit"/>
                <a:ea typeface="Times New Roman" panose="02020603050405020304" pitchFamily="18" charset="0"/>
                <a:cs typeface="Arial" panose="020B0604020202020204" pitchFamily="34" charset="0"/>
              </a:rPr>
              <a:t> Лепите из пластилина, глины; собирайте конструктор; делайте поделки из природных материалов и круп; плетите из веревочек и резинок; насаживайте бусинки; рисуйте песком, лепите из него; раскрашивайте и рисуйте карандашами и кистями, с разных рук и по-разному держите инструмент делая разные черточки.</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Aft>
                <a:spcPts val="0"/>
              </a:spcAft>
              <a:buSzPts val="1000"/>
              <a:buFont typeface="Symbol" panose="05050102010706020507" pitchFamily="18" charset="2"/>
              <a:buChar char=""/>
              <a:tabLst>
                <a:tab pos="457200" algn="l"/>
              </a:tabLst>
            </a:pPr>
            <a:r>
              <a:rPr lang="ru-RU" b="1" dirty="0">
                <a:solidFill>
                  <a:srgbClr val="1A1A1A"/>
                </a:solidFill>
                <a:latin typeface="inherit"/>
                <a:ea typeface="Times New Roman" panose="02020603050405020304" pitchFamily="18" charset="0"/>
                <a:cs typeface="Arial" panose="020B0604020202020204" pitchFamily="34" charset="0"/>
              </a:rPr>
              <a:t>Логика, мышление.</a:t>
            </a:r>
            <a:r>
              <a:rPr lang="ru-RU" dirty="0">
                <a:solidFill>
                  <a:srgbClr val="1A1A1A"/>
                </a:solidFill>
                <a:latin typeface="inherit"/>
                <a:ea typeface="Times New Roman" panose="02020603050405020304" pitchFamily="18" charset="0"/>
                <a:cs typeface="Arial" panose="020B0604020202020204" pitchFamily="34" charset="0"/>
              </a:rPr>
              <a:t> Играйте в настольные игры для детей (лото, домино, проходите лабиринты); разгадывайте загадки; играйте в «Что будет если…? (мячик упадет в воду, пойдет дождь и т.п.)»</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Aft>
                <a:spcPts val="0"/>
              </a:spcAft>
              <a:buSzPts val="1000"/>
              <a:buFont typeface="Symbol" panose="05050102010706020507" pitchFamily="18" charset="2"/>
              <a:buChar char=""/>
              <a:tabLst>
                <a:tab pos="457200" algn="l"/>
              </a:tabLst>
            </a:pPr>
            <a:r>
              <a:rPr lang="ru-RU" b="1" dirty="0">
                <a:solidFill>
                  <a:srgbClr val="1A1A1A"/>
                </a:solidFill>
                <a:latin typeface="inherit"/>
                <a:ea typeface="Times New Roman" panose="02020603050405020304" pitchFamily="18" charset="0"/>
                <a:cs typeface="Arial" panose="020B0604020202020204" pitchFamily="34" charset="0"/>
              </a:rPr>
              <a:t>Внимание, память.</a:t>
            </a:r>
            <a:r>
              <a:rPr lang="ru-RU" dirty="0">
                <a:solidFill>
                  <a:srgbClr val="1A1A1A"/>
                </a:solidFill>
                <a:latin typeface="inherit"/>
                <a:ea typeface="Times New Roman" panose="02020603050405020304" pitchFamily="18" charset="0"/>
                <a:cs typeface="Arial" panose="020B0604020202020204" pitchFamily="34" charset="0"/>
              </a:rPr>
              <a:t> Задавайте вопросы, например, о том, что ребенок видел на улице когда гулял – «Какого цвета была та собачка, кого ты встретил на детской площадке, во что он был одет, какого цвета и т.п.»; просите рассказать о только что прочитанной истории из книги; собирайте по памяти блоки конструктора, рисуйте по памяти; играйте в перевернутые карточки с изображениями, которые ребенок должен запомнить и т.п.</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Рисунок 1"/>
          <p:cNvPicPr>
            <a:picLocks noChangeAspect="1"/>
          </p:cNvPicPr>
          <p:nvPr/>
        </p:nvPicPr>
        <p:blipFill>
          <a:blip r:embed="rId4"/>
          <a:stretch>
            <a:fillRect/>
          </a:stretch>
        </p:blipFill>
        <p:spPr>
          <a:xfrm rot="20418800">
            <a:off x="44451" y="321329"/>
            <a:ext cx="4950381" cy="2225233"/>
          </a:xfrm>
          <a:prstGeom prst="rect">
            <a:avLst/>
          </a:prstGeom>
        </p:spPr>
      </p:pic>
      <p:sp>
        <p:nvSpPr>
          <p:cNvPr id="3" name="Прямоугольник 2"/>
          <p:cNvSpPr/>
          <p:nvPr/>
        </p:nvSpPr>
        <p:spPr>
          <a:xfrm>
            <a:off x="5043929" y="1064613"/>
            <a:ext cx="5872890" cy="369332"/>
          </a:xfrm>
          <a:prstGeom prst="rect">
            <a:avLst/>
          </a:prstGeom>
        </p:spPr>
        <p:txBody>
          <a:bodyPr wrap="none">
            <a:spAutoFit/>
          </a:bodyPr>
          <a:lstStyle/>
          <a:p>
            <a:r>
              <a:rPr lang="ru-RU" b="1" dirty="0">
                <a:solidFill>
                  <a:srgbClr val="002060"/>
                </a:solidFill>
              </a:rPr>
              <a:t>Что и как нужно развивать на занятиях с детьми в 4 года</a:t>
            </a:r>
          </a:p>
        </p:txBody>
      </p:sp>
    </p:spTree>
    <p:extLst>
      <p:ext uri="{BB962C8B-B14F-4D97-AF65-F5344CB8AC3E}">
        <p14:creationId xmlns:p14="http://schemas.microsoft.com/office/powerpoint/2010/main" val="24399472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Рисунок 16" descr="Мальчик, читающий книгу">
            <a:extLst>
              <a:ext uri="{FF2B5EF4-FFF2-40B4-BE49-F238E27FC236}">
                <a16:creationId xmlns:a16="http://schemas.microsoft.com/office/drawing/2014/main" id="{C8B885F2-2AC2-46A9-9D9B-71123D1A1F6B}"/>
              </a:ext>
            </a:extLst>
          </p:cNvPr>
          <p:cNvPicPr>
            <a:picLocks noGrp="1" noChangeAspect="1"/>
          </p:cNvPicPr>
          <p:nvPr>
            <p:ph type="pic" sz="quarter" idx="14"/>
          </p:nvPr>
        </p:nvPicPr>
        <p:blipFill rotWithShape="1">
          <a:blip r:embed="rId3">
            <a:extLst>
              <a:ext uri="{28A0092B-C50C-407E-A947-70E740481C1C}">
                <a14:useLocalDpi xmlns:a14="http://schemas.microsoft.com/office/drawing/2010/main" val="0"/>
              </a:ext>
            </a:extLst>
          </a:blip>
          <a:srcRect/>
          <a:stretch/>
        </p:blipFill>
        <p:spPr>
          <a:xfrm rot="720000">
            <a:off x="7936745" y="217715"/>
            <a:ext cx="2390064" cy="2814010"/>
          </a:xfrm>
        </p:spPr>
      </p:pic>
      <p:sp>
        <p:nvSpPr>
          <p:cNvPr id="10" name="Прямоугольник 9"/>
          <p:cNvSpPr/>
          <p:nvPr/>
        </p:nvSpPr>
        <p:spPr>
          <a:xfrm>
            <a:off x="224844" y="471003"/>
            <a:ext cx="8906933" cy="5657383"/>
          </a:xfrm>
          <a:prstGeom prst="rect">
            <a:avLst/>
          </a:prstGeom>
        </p:spPr>
        <p:txBody>
          <a:bodyPr wrap="square">
            <a:spAutoFit/>
          </a:bodyPr>
          <a:lstStyle/>
          <a:p>
            <a:pPr marL="342900" lvl="0" indent="-342900" fontAlgn="base">
              <a:lnSpc>
                <a:spcPct val="107000"/>
              </a:lnSpc>
              <a:spcAft>
                <a:spcPts val="0"/>
              </a:spcAft>
              <a:buSzPts val="1000"/>
              <a:buFont typeface="Symbol" panose="05050102010706020507" pitchFamily="18" charset="2"/>
              <a:buChar char=""/>
              <a:tabLst>
                <a:tab pos="457200" algn="l"/>
              </a:tabLst>
            </a:pPr>
            <a:r>
              <a:rPr lang="ru-RU" b="1" dirty="0">
                <a:solidFill>
                  <a:srgbClr val="1A1A1A"/>
                </a:solidFill>
                <a:latin typeface="inherit"/>
                <a:ea typeface="Times New Roman" panose="02020603050405020304" pitchFamily="18" charset="0"/>
                <a:cs typeface="Arial" panose="020B0604020202020204" pitchFamily="34" charset="0"/>
              </a:rPr>
              <a:t>Грамматика.</a:t>
            </a:r>
            <a:r>
              <a:rPr lang="ru-RU" dirty="0">
                <a:solidFill>
                  <a:srgbClr val="1A1A1A"/>
                </a:solidFill>
                <a:latin typeface="inherit"/>
                <a:ea typeface="Times New Roman" panose="02020603050405020304" pitchFamily="18" charset="0"/>
                <a:cs typeface="Arial" panose="020B0604020202020204" pitchFamily="34" charset="0"/>
              </a:rPr>
              <a:t> Изучайте буквы и названия предметов, начинающихся на эту букву, в игровой форме. При изучении букв можно одновременно приступать к изучению простых слогов.</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Aft>
                <a:spcPts val="0"/>
              </a:spcAft>
              <a:buSzPts val="1000"/>
              <a:buFont typeface="Symbol" panose="05050102010706020507" pitchFamily="18" charset="2"/>
              <a:buChar char=""/>
              <a:tabLst>
                <a:tab pos="457200" algn="l"/>
              </a:tabLst>
            </a:pPr>
            <a:r>
              <a:rPr lang="ru-RU" b="1" dirty="0">
                <a:solidFill>
                  <a:srgbClr val="1A1A1A"/>
                </a:solidFill>
                <a:latin typeface="inherit"/>
                <a:ea typeface="Times New Roman" panose="02020603050405020304" pitchFamily="18" charset="0"/>
                <a:cs typeface="Arial" panose="020B0604020202020204" pitchFamily="34" charset="0"/>
              </a:rPr>
              <a:t>Арифметика.</a:t>
            </a:r>
            <a:r>
              <a:rPr lang="ru-RU" dirty="0">
                <a:solidFill>
                  <a:srgbClr val="1A1A1A"/>
                </a:solidFill>
                <a:latin typeface="inherit"/>
                <a:ea typeface="Times New Roman" panose="02020603050405020304" pitchFamily="18" charset="0"/>
                <a:cs typeface="Arial" panose="020B0604020202020204" pitchFamily="34" charset="0"/>
              </a:rPr>
              <a:t> Изучайте цифры и счет, сложение и вычитание простых чисел в игровой форме.</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Aft>
                <a:spcPts val="0"/>
              </a:spcAft>
              <a:buSzPts val="1000"/>
              <a:buFont typeface="Symbol" panose="05050102010706020507" pitchFamily="18" charset="2"/>
              <a:buChar char=""/>
              <a:tabLst>
                <a:tab pos="457200" algn="l"/>
              </a:tabLst>
            </a:pPr>
            <a:r>
              <a:rPr lang="ru-RU" b="1" dirty="0">
                <a:solidFill>
                  <a:srgbClr val="1A1A1A"/>
                </a:solidFill>
                <a:latin typeface="inherit"/>
                <a:ea typeface="Times New Roman" panose="02020603050405020304" pitchFamily="18" charset="0"/>
                <a:cs typeface="Arial" panose="020B0604020202020204" pitchFamily="34" charset="0"/>
              </a:rPr>
              <a:t>Развитие речи.</a:t>
            </a:r>
            <a:r>
              <a:rPr lang="ru-RU" dirty="0">
                <a:solidFill>
                  <a:srgbClr val="1A1A1A"/>
                </a:solidFill>
                <a:latin typeface="inherit"/>
                <a:ea typeface="Times New Roman" panose="02020603050405020304" pitchFamily="18" charset="0"/>
                <a:cs typeface="Arial" panose="020B0604020202020204" pitchFamily="34" charset="0"/>
              </a:rPr>
              <a:t> Учите стишки. Во время игры просите ребенка рассказать, предлагая ему разные предметы и объекты: «Что за объект он видит перед собой? Что он делает? Для чего он нужен?»</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Aft>
                <a:spcPts val="0"/>
              </a:spcAft>
              <a:buSzPts val="1000"/>
              <a:buFont typeface="Symbol" panose="05050102010706020507" pitchFamily="18" charset="2"/>
              <a:buChar char=""/>
              <a:tabLst>
                <a:tab pos="457200" algn="l"/>
              </a:tabLst>
            </a:pPr>
            <a:r>
              <a:rPr lang="ru-RU" b="1" dirty="0">
                <a:solidFill>
                  <a:srgbClr val="1A1A1A"/>
                </a:solidFill>
                <a:latin typeface="inherit"/>
                <a:ea typeface="Times New Roman" panose="02020603050405020304" pitchFamily="18" charset="0"/>
                <a:cs typeface="Arial" panose="020B0604020202020204" pitchFamily="34" charset="0"/>
              </a:rPr>
              <a:t>Фантазия и творческие навыки.</a:t>
            </a:r>
            <a:r>
              <a:rPr lang="ru-RU" dirty="0">
                <a:solidFill>
                  <a:srgbClr val="1A1A1A"/>
                </a:solidFill>
                <a:latin typeface="inherit"/>
                <a:ea typeface="Times New Roman" panose="02020603050405020304" pitchFamily="18" charset="0"/>
                <a:cs typeface="Arial" panose="020B0604020202020204" pitchFamily="34" charset="0"/>
              </a:rPr>
              <a:t> Рисуйте; лепите; собирайте конструктор; делайте поделки; обязательно учите песенки, пойте вместе с детьми; танцуйте под музыку, учите совместные танцы; придумывайте кукольные спектакли, импровизируйте с сюжетом.</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Aft>
                <a:spcPts val="0"/>
              </a:spcAft>
              <a:buSzPts val="1000"/>
              <a:buFont typeface="Symbol" panose="05050102010706020507" pitchFamily="18" charset="2"/>
              <a:buChar char=""/>
              <a:tabLst>
                <a:tab pos="457200" algn="l"/>
              </a:tabLst>
            </a:pPr>
            <a:r>
              <a:rPr lang="ru-RU" b="1" dirty="0">
                <a:solidFill>
                  <a:srgbClr val="1A1A1A"/>
                </a:solidFill>
                <a:latin typeface="inherit"/>
                <a:ea typeface="Times New Roman" panose="02020603050405020304" pitchFamily="18" charset="0"/>
                <a:cs typeface="Arial" panose="020B0604020202020204" pitchFamily="34" charset="0"/>
              </a:rPr>
              <a:t>Физические навыки.</a:t>
            </a:r>
            <a:r>
              <a:rPr lang="ru-RU" dirty="0">
                <a:solidFill>
                  <a:srgbClr val="1A1A1A"/>
                </a:solidFill>
                <a:latin typeface="inherit"/>
                <a:ea typeface="Times New Roman" panose="02020603050405020304" pitchFamily="18" charset="0"/>
                <a:cs typeface="Arial" panose="020B0604020202020204" pitchFamily="34" charset="0"/>
              </a:rPr>
              <a:t> Танцуйте, с лентой, мечем; играйте в «</a:t>
            </a:r>
            <a:r>
              <a:rPr lang="ru-RU" dirty="0" err="1">
                <a:solidFill>
                  <a:srgbClr val="1A1A1A"/>
                </a:solidFill>
                <a:latin typeface="inherit"/>
                <a:ea typeface="Times New Roman" panose="02020603050405020304" pitchFamily="18" charset="0"/>
                <a:cs typeface="Arial" panose="020B0604020202020204" pitchFamily="34" charset="0"/>
              </a:rPr>
              <a:t>Твистер</a:t>
            </a:r>
            <a:r>
              <a:rPr lang="ru-RU" dirty="0">
                <a:solidFill>
                  <a:srgbClr val="1A1A1A"/>
                </a:solidFill>
                <a:latin typeface="inherit"/>
                <a:ea typeface="Times New Roman" panose="02020603050405020304" pitchFamily="18" charset="0"/>
                <a:cs typeface="Arial" panose="020B0604020202020204" pitchFamily="34" charset="0"/>
              </a:rPr>
              <a:t>» и другие подвижные игры; занимайтесь детской йогой; гуляйте на велосипедах и самокатах, играйте в подвижные игры на улице.</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fontAlgn="base">
              <a:lnSpc>
                <a:spcPct val="107000"/>
              </a:lnSpc>
              <a:spcAft>
                <a:spcPts val="0"/>
              </a:spcAft>
              <a:buSzPts val="1000"/>
              <a:buFont typeface="Symbol" panose="05050102010706020507" pitchFamily="18" charset="2"/>
              <a:buChar char=""/>
              <a:tabLst>
                <a:tab pos="457200" algn="l"/>
              </a:tabLst>
            </a:pPr>
            <a:r>
              <a:rPr lang="ru-RU" b="1" dirty="0">
                <a:solidFill>
                  <a:srgbClr val="1A1A1A"/>
                </a:solidFill>
                <a:latin typeface="inherit"/>
                <a:ea typeface="Times New Roman" panose="02020603050405020304" pitchFamily="18" charset="0"/>
                <a:cs typeface="Arial" panose="020B0604020202020204" pitchFamily="34" charset="0"/>
              </a:rPr>
              <a:t>Знание окружающего мир.</a:t>
            </a:r>
            <a:r>
              <a:rPr lang="ru-RU" dirty="0">
                <a:solidFill>
                  <a:srgbClr val="1A1A1A"/>
                </a:solidFill>
                <a:latin typeface="inherit"/>
                <a:ea typeface="Times New Roman" panose="02020603050405020304" pitchFamily="18" charset="0"/>
                <a:cs typeface="Arial" panose="020B0604020202020204" pitchFamily="34" charset="0"/>
              </a:rPr>
              <a:t> Изучайте время на часах; времена года и месяца; особенности погоды; животных и где они обитают; городские и природные объекты; формы; фактуры; запахи; цвета и т.п.</a:t>
            </a:r>
            <a:endParaRPr lang="ru-RU"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ru-RU" sz="1400" dirty="0">
                <a:latin typeface="Calibri" panose="020F0502020204030204" pitchFamily="34" charset="0"/>
                <a:ea typeface="Calibri" panose="020F0502020204030204" pitchFamily="34" charset="0"/>
                <a:cs typeface="Times New Roman" panose="02020603050405020304" pitchFamily="18" charset="0"/>
              </a:rPr>
              <a:t> </a:t>
            </a:r>
            <a:endParaRPr lang="ru-RU"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714180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p:cNvSpPr/>
          <p:nvPr/>
        </p:nvSpPr>
        <p:spPr>
          <a:xfrm>
            <a:off x="3048000" y="1582341"/>
            <a:ext cx="6096000" cy="3416320"/>
          </a:xfrm>
          <a:prstGeom prst="rect">
            <a:avLst/>
          </a:prstGeom>
        </p:spPr>
        <p:txBody>
          <a:bodyPr>
            <a:spAutoFit/>
          </a:bodyPr>
          <a:lstStyle/>
          <a:p>
            <a:pPr fontAlgn="base"/>
            <a:r>
              <a:rPr lang="ru-RU" b="1" dirty="0" smtClean="0">
                <a:solidFill>
                  <a:srgbClr val="000000"/>
                </a:solidFill>
                <a:latin typeface="PT Sans"/>
              </a:rPr>
              <a:t>дополнительные </a:t>
            </a:r>
            <a:r>
              <a:rPr lang="ru-RU" b="1" dirty="0">
                <a:solidFill>
                  <a:srgbClr val="000000"/>
                </a:solidFill>
                <a:latin typeface="PT Sans"/>
              </a:rPr>
              <a:t>занятия для детей для 4 лет</a:t>
            </a:r>
          </a:p>
          <a:p>
            <a:pPr fontAlgn="base">
              <a:buFont typeface="Arial" panose="020B0604020202020204" pitchFamily="34" charset="0"/>
              <a:buChar char="•"/>
            </a:pPr>
            <a:r>
              <a:rPr lang="ru-RU" dirty="0">
                <a:solidFill>
                  <a:srgbClr val="005EFF"/>
                </a:solidFill>
                <a:latin typeface="inherit"/>
                <a:hlinkClick r:id="rId3"/>
              </a:rPr>
              <a:t>Пение.</a:t>
            </a:r>
            <a:endParaRPr lang="ru-RU" dirty="0">
              <a:solidFill>
                <a:srgbClr val="1A1A1A"/>
              </a:solidFill>
              <a:latin typeface="inherit"/>
            </a:endParaRPr>
          </a:p>
          <a:p>
            <a:pPr fontAlgn="base">
              <a:buFont typeface="Arial" panose="020B0604020202020204" pitchFamily="34" charset="0"/>
              <a:buChar char="•"/>
            </a:pPr>
            <a:r>
              <a:rPr lang="ru-RU" dirty="0">
                <a:solidFill>
                  <a:srgbClr val="005EFF"/>
                </a:solidFill>
                <a:latin typeface="inherit"/>
                <a:hlinkClick r:id="rId4"/>
              </a:rPr>
              <a:t>Изучение стишка.</a:t>
            </a:r>
            <a:endParaRPr lang="ru-RU" dirty="0">
              <a:solidFill>
                <a:srgbClr val="1A1A1A"/>
              </a:solidFill>
              <a:latin typeface="inherit"/>
            </a:endParaRPr>
          </a:p>
          <a:p>
            <a:pPr fontAlgn="base">
              <a:buFont typeface="Arial" panose="020B0604020202020204" pitchFamily="34" charset="0"/>
              <a:buChar char="•"/>
            </a:pPr>
            <a:r>
              <a:rPr lang="ru-RU" dirty="0">
                <a:solidFill>
                  <a:srgbClr val="1A1A1A"/>
                </a:solidFill>
                <a:latin typeface="inherit"/>
              </a:rPr>
              <a:t>Отгадка загадок.</a:t>
            </a:r>
          </a:p>
          <a:p>
            <a:pPr fontAlgn="base">
              <a:buFont typeface="Arial" panose="020B0604020202020204" pitchFamily="34" charset="0"/>
              <a:buChar char="•"/>
            </a:pPr>
            <a:r>
              <a:rPr lang="ru-RU" dirty="0">
                <a:solidFill>
                  <a:srgbClr val="1A1A1A"/>
                </a:solidFill>
                <a:latin typeface="inherit"/>
              </a:rPr>
              <a:t>Чтение с мамой.</a:t>
            </a:r>
          </a:p>
          <a:p>
            <a:pPr fontAlgn="base">
              <a:buFont typeface="Arial" panose="020B0604020202020204" pitchFamily="34" charset="0"/>
              <a:buChar char="•"/>
            </a:pPr>
            <a:r>
              <a:rPr lang="ru-RU" dirty="0">
                <a:solidFill>
                  <a:srgbClr val="005EFF"/>
                </a:solidFill>
                <a:latin typeface="inherit"/>
                <a:hlinkClick r:id="rId5"/>
              </a:rPr>
              <a:t>Танцы.</a:t>
            </a:r>
            <a:endParaRPr lang="ru-RU" dirty="0">
              <a:solidFill>
                <a:srgbClr val="1A1A1A"/>
              </a:solidFill>
              <a:latin typeface="inherit"/>
            </a:endParaRPr>
          </a:p>
          <a:p>
            <a:pPr fontAlgn="base">
              <a:buFont typeface="Arial" panose="020B0604020202020204" pitchFamily="34" charset="0"/>
              <a:buChar char="•"/>
            </a:pPr>
            <a:r>
              <a:rPr lang="ru-RU" dirty="0">
                <a:solidFill>
                  <a:srgbClr val="1A1A1A"/>
                </a:solidFill>
                <a:latin typeface="inherit"/>
              </a:rPr>
              <a:t>Физические упражнения (на </a:t>
            </a:r>
            <a:r>
              <a:rPr lang="ru-RU" dirty="0" err="1">
                <a:solidFill>
                  <a:srgbClr val="1A1A1A"/>
                </a:solidFill>
                <a:latin typeface="inherit"/>
              </a:rPr>
              <a:t>фитболе</a:t>
            </a:r>
            <a:r>
              <a:rPr lang="ru-RU" dirty="0">
                <a:solidFill>
                  <a:srgbClr val="1A1A1A"/>
                </a:solidFill>
                <a:latin typeface="inherit"/>
              </a:rPr>
              <a:t>, с лентой, велосипед, самокат, мяч и другие игры развивающие </a:t>
            </a:r>
            <a:r>
              <a:rPr lang="ru-RU" dirty="0" smtClean="0">
                <a:solidFill>
                  <a:srgbClr val="1A1A1A"/>
                </a:solidFill>
                <a:latin typeface="inherit"/>
              </a:rPr>
              <a:t> </a:t>
            </a:r>
            <a:r>
              <a:rPr lang="ru-RU" dirty="0">
                <a:solidFill>
                  <a:srgbClr val="1A1A1A"/>
                </a:solidFill>
                <a:latin typeface="inherit"/>
              </a:rPr>
              <a:t>ребенка).</a:t>
            </a:r>
          </a:p>
          <a:p>
            <a:pPr fontAlgn="base">
              <a:buFont typeface="Arial" panose="020B0604020202020204" pitchFamily="34" charset="0"/>
              <a:buChar char="•"/>
            </a:pPr>
            <a:r>
              <a:rPr lang="ru-RU" dirty="0">
                <a:solidFill>
                  <a:srgbClr val="1A1A1A"/>
                </a:solidFill>
                <a:latin typeface="inherit"/>
              </a:rPr>
              <a:t>Прикладное творчество (рисование кистями и карандашами с разных рук и держа по-разному инструмент, лепка, аппликация, </a:t>
            </a:r>
            <a:r>
              <a:rPr lang="ru-RU" dirty="0" smtClean="0">
                <a:solidFill>
                  <a:srgbClr val="1A1A1A"/>
                </a:solidFill>
                <a:latin typeface="inherit"/>
              </a:rPr>
              <a:t>плетение и т д)</a:t>
            </a:r>
            <a:endParaRPr lang="ru-RU" b="0" i="0" dirty="0">
              <a:solidFill>
                <a:srgbClr val="1A1A1A"/>
              </a:solidFill>
              <a:effectLst/>
              <a:latin typeface="inherit"/>
            </a:endParaRPr>
          </a:p>
        </p:txBody>
      </p:sp>
    </p:spTree>
    <p:extLst>
      <p:ext uri="{BB962C8B-B14F-4D97-AF65-F5344CB8AC3E}">
        <p14:creationId xmlns:p14="http://schemas.microsoft.com/office/powerpoint/2010/main" val="22118442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a:extLst>
              <a:ext uri="{FF2B5EF4-FFF2-40B4-BE49-F238E27FC236}">
                <a16:creationId xmlns:a16="http://schemas.microsoft.com/office/drawing/2014/main" id="{87725C8C-B6FF-4BEE-B7F0-3DFD7C2734C8}"/>
              </a:ext>
            </a:extLst>
          </p:cNvPr>
          <p:cNvSpPr>
            <a:spLocks noGrp="1"/>
          </p:cNvSpPr>
          <p:nvPr>
            <p:ph type="sldNum" sz="quarter" idx="12"/>
          </p:nvPr>
        </p:nvSpPr>
        <p:spPr/>
        <p:txBody>
          <a:bodyPr rtlCol="0"/>
          <a:lstStyle/>
          <a:p>
            <a:pPr rtl="0"/>
            <a:fld id="{98C0CDE5-970C-4CC4-BF43-0DA127E73E82}" type="slidenum">
              <a:rPr lang="ru-RU" smtClean="0"/>
              <a:pPr/>
              <a:t>5</a:t>
            </a:fld>
            <a:endParaRPr lang="ru-RU"/>
          </a:p>
        </p:txBody>
      </p:sp>
      <p:pic>
        <p:nvPicPr>
          <p:cNvPr id="9" name="Рисунок 8" descr="Набор для рисования">
            <a:extLst>
              <a:ext uri="{FF2B5EF4-FFF2-40B4-BE49-F238E27FC236}">
                <a16:creationId xmlns:a16="http://schemas.microsoft.com/office/drawing/2014/main" id="{71721CA4-A4DE-4064-A8E6-96148525225A}"/>
              </a:ext>
            </a:extLst>
          </p:cNvPr>
          <p:cNvPicPr>
            <a:picLocks noGrp="1" noChangeAspect="1"/>
          </p:cNvPicPr>
          <p:nvPr>
            <p:ph type="pic" sz="quarter" idx="1"/>
          </p:nvPr>
        </p:nvPicPr>
        <p:blipFill rotWithShape="1">
          <a:blip r:embed="rId3"/>
          <a:srcRect l="205" r="205"/>
          <a:stretch/>
        </p:blipFill>
        <p:spPr>
          <a:xfrm>
            <a:off x="7631084" y="1"/>
            <a:ext cx="4567908" cy="3057275"/>
          </a:xfrm>
        </p:spPr>
      </p:pic>
      <p:pic>
        <p:nvPicPr>
          <p:cNvPr id="1026" name="Picture 2" descr="Занятия для детей для 4 лет"/>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93593" y="3474720"/>
            <a:ext cx="3580183" cy="2941718"/>
          </a:xfrm>
          <a:prstGeom prst="rect">
            <a:avLst/>
          </a:prstGeom>
          <a:noFill/>
          <a:extLst>
            <a:ext uri="{909E8E84-426E-40DD-AFC4-6F175D3DCCD1}">
              <a14:hiddenFill xmlns:a14="http://schemas.microsoft.com/office/drawing/2010/main">
                <a:solidFill>
                  <a:srgbClr val="FFFFFF"/>
                </a:solidFill>
              </a14:hiddenFill>
            </a:ext>
          </a:extLst>
        </p:spPr>
      </p:pic>
      <p:sp>
        <p:nvSpPr>
          <p:cNvPr id="10" name="Прямоугольник 9"/>
          <p:cNvSpPr/>
          <p:nvPr/>
        </p:nvSpPr>
        <p:spPr>
          <a:xfrm>
            <a:off x="556953" y="1"/>
            <a:ext cx="4530436" cy="3139321"/>
          </a:xfrm>
          <a:prstGeom prst="rect">
            <a:avLst/>
          </a:prstGeom>
        </p:spPr>
        <p:txBody>
          <a:bodyPr wrap="square">
            <a:spAutoFit/>
          </a:bodyPr>
          <a:lstStyle/>
          <a:p>
            <a:pPr fontAlgn="base"/>
            <a:r>
              <a:rPr lang="ru-RU" b="1" dirty="0">
                <a:solidFill>
                  <a:srgbClr val="000000"/>
                </a:solidFill>
                <a:latin typeface="PT Sans"/>
              </a:rPr>
              <a:t>Развивающие занятия для детей для 4 лет в игровой форме</a:t>
            </a:r>
          </a:p>
          <a:p>
            <a:pPr fontAlgn="base"/>
            <a:r>
              <a:rPr lang="ru-RU" dirty="0">
                <a:solidFill>
                  <a:srgbClr val="1A1A1A"/>
                </a:solidFill>
                <a:latin typeface="pt sans"/>
              </a:rPr>
              <a:t>Ребенок находится в игре постоянно, родителям нужно только лишь включить в игру обучающий аспект. Практически все игры можно превратить в развивающие занятия для детей 4 лет и старше. И практически все игрушки могут стать обучающим материалом.</a:t>
            </a:r>
          </a:p>
          <a:p>
            <a:r>
              <a:rPr lang="ru-RU" dirty="0"/>
              <a:t/>
            </a:r>
            <a:br>
              <a:rPr lang="ru-RU" dirty="0"/>
            </a:br>
            <a:endParaRPr lang="ru-RU" dirty="0"/>
          </a:p>
        </p:txBody>
      </p:sp>
      <p:sp>
        <p:nvSpPr>
          <p:cNvPr id="11" name="Прямоугольник 10"/>
          <p:cNvSpPr/>
          <p:nvPr/>
        </p:nvSpPr>
        <p:spPr>
          <a:xfrm>
            <a:off x="475437" y="2527069"/>
            <a:ext cx="7853916" cy="3970318"/>
          </a:xfrm>
          <a:prstGeom prst="rect">
            <a:avLst/>
          </a:prstGeom>
        </p:spPr>
        <p:txBody>
          <a:bodyPr wrap="square">
            <a:spAutoFit/>
          </a:bodyPr>
          <a:lstStyle/>
          <a:p>
            <a:r>
              <a:rPr lang="ru-RU" dirty="0">
                <a:solidFill>
                  <a:srgbClr val="1A1A1A"/>
                </a:solidFill>
                <a:latin typeface="pt sans"/>
              </a:rPr>
              <a:t>На первом месте среди развивающих игрушек стоят конструкторы. Конструктор — игрушка без гендерного разделения, как считалось раньше, он будет одинаково интересен и мальчикам, и девочкам. Желательно выбирать наборы не только с разными блоками, но и с персонажами, вспомогательными предметами и объектами. Есть конструкторы с напечатанным алфавитом, для изучения букв; есть с цифрами и знаками сложения, вычитания; также конструкторы знакомящие детей с окружающим миром, животными разных стран и континентов, временами года, профессиями. Например «</a:t>
            </a:r>
            <a:r>
              <a:rPr lang="ru-RU" dirty="0" err="1">
                <a:solidFill>
                  <a:srgbClr val="1A1A1A"/>
                </a:solidFill>
                <a:latin typeface="pt sans"/>
              </a:rPr>
              <a:t>Lego</a:t>
            </a:r>
            <a:r>
              <a:rPr lang="ru-RU" dirty="0">
                <a:solidFill>
                  <a:srgbClr val="1A1A1A"/>
                </a:solidFill>
                <a:latin typeface="pt sans"/>
              </a:rPr>
              <a:t> </a:t>
            </a:r>
            <a:r>
              <a:rPr lang="ru-RU" dirty="0" err="1">
                <a:solidFill>
                  <a:srgbClr val="1A1A1A"/>
                </a:solidFill>
                <a:latin typeface="pt sans"/>
              </a:rPr>
              <a:t>Duplo</a:t>
            </a:r>
            <a:r>
              <a:rPr lang="ru-RU" dirty="0">
                <a:solidFill>
                  <a:srgbClr val="1A1A1A"/>
                </a:solidFill>
                <a:latin typeface="pt sans"/>
              </a:rPr>
              <a:t>» — в этой серии детали довольно крупные, есть наборы для самых маленьких от 1 года, а есть от 2–5 лет. Следующие серии конструктора идут от 3 лет </a:t>
            </a:r>
            <a:r>
              <a:rPr lang="ru-RU" dirty="0" err="1">
                <a:solidFill>
                  <a:srgbClr val="1A1A1A"/>
                </a:solidFill>
                <a:latin typeface="pt sans"/>
              </a:rPr>
              <a:t>Lego</a:t>
            </a:r>
            <a:r>
              <a:rPr lang="ru-RU" dirty="0">
                <a:solidFill>
                  <a:srgbClr val="1A1A1A"/>
                </a:solidFill>
                <a:latin typeface="pt sans"/>
              </a:rPr>
              <a:t> </a:t>
            </a:r>
            <a:r>
              <a:rPr lang="ru-RU" dirty="0" err="1">
                <a:solidFill>
                  <a:srgbClr val="1A1A1A"/>
                </a:solidFill>
                <a:latin typeface="pt sans"/>
              </a:rPr>
              <a:t>Classic</a:t>
            </a:r>
            <a:r>
              <a:rPr lang="ru-RU" dirty="0">
                <a:solidFill>
                  <a:srgbClr val="1A1A1A"/>
                </a:solidFill>
                <a:latin typeface="pt sans"/>
              </a:rPr>
              <a:t> — в нем детали мельче и в наборах их больше. Можно выбрать отдельные серии для мальчиков и для девочек.</a:t>
            </a:r>
            <a:endParaRPr lang="ru-RU" dirty="0"/>
          </a:p>
        </p:txBody>
      </p:sp>
    </p:spTree>
    <p:extLst>
      <p:ext uri="{BB962C8B-B14F-4D97-AF65-F5344CB8AC3E}">
        <p14:creationId xmlns:p14="http://schemas.microsoft.com/office/powerpoint/2010/main" val="25325771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омер слайда 3">
            <a:extLst>
              <a:ext uri="{FF2B5EF4-FFF2-40B4-BE49-F238E27FC236}">
                <a16:creationId xmlns:a16="http://schemas.microsoft.com/office/drawing/2014/main" id="{1D6158BA-8D0B-4C52-9952-51D361C7F3ED}"/>
              </a:ext>
            </a:extLst>
          </p:cNvPr>
          <p:cNvSpPr>
            <a:spLocks noGrp="1"/>
          </p:cNvSpPr>
          <p:nvPr>
            <p:ph type="sldNum" sz="quarter" idx="12"/>
          </p:nvPr>
        </p:nvSpPr>
        <p:spPr/>
        <p:txBody>
          <a:bodyPr rtlCol="0"/>
          <a:lstStyle/>
          <a:p>
            <a:pPr rtl="0"/>
            <a:fld id="{98C0CDE5-970C-4CC4-BF43-0DA127E73E82}" type="slidenum">
              <a:rPr lang="ru-RU" smtClean="0"/>
              <a:t>6</a:t>
            </a:fld>
            <a:endParaRPr lang="ru-RU"/>
          </a:p>
        </p:txBody>
      </p:sp>
      <p:sp>
        <p:nvSpPr>
          <p:cNvPr id="7" name="Прямоугольник 6"/>
          <p:cNvSpPr/>
          <p:nvPr/>
        </p:nvSpPr>
        <p:spPr>
          <a:xfrm>
            <a:off x="781396" y="382385"/>
            <a:ext cx="10454093" cy="5678478"/>
          </a:xfrm>
          <a:prstGeom prst="rect">
            <a:avLst/>
          </a:prstGeom>
        </p:spPr>
        <p:txBody>
          <a:bodyPr wrap="square">
            <a:spAutoFit/>
          </a:bodyPr>
          <a:lstStyle/>
          <a:p>
            <a:pPr fontAlgn="base"/>
            <a:r>
              <a:rPr lang="ru-RU" sz="1100" b="1" dirty="0">
                <a:solidFill>
                  <a:srgbClr val="000000"/>
                </a:solidFill>
                <a:latin typeface="PT Sans"/>
              </a:rPr>
              <a:t>Игры с конструктором, развиваем:</a:t>
            </a:r>
          </a:p>
          <a:p>
            <a:pPr fontAlgn="base"/>
            <a:r>
              <a:rPr lang="ru-RU" sz="1100" b="1" dirty="0">
                <a:solidFill>
                  <a:srgbClr val="000000"/>
                </a:solidFill>
                <a:latin typeface="PT Sans"/>
              </a:rPr>
              <a:t>Фантазию и речевые навыки</a:t>
            </a:r>
          </a:p>
          <a:p>
            <a:pPr fontAlgn="base"/>
            <a:r>
              <a:rPr lang="ru-RU" sz="1100" dirty="0">
                <a:solidFill>
                  <a:srgbClr val="1A1A1A"/>
                </a:solidFill>
                <a:latin typeface="pt sans"/>
              </a:rPr>
              <a:t>Задавайте ребенку вопросы во время игры, пускай он фантазирует что будет дальше. Давайте задания придумать новую фигуру из конструктора, не обязательно собирать только по схемам. Разыгрывайте сценки с персонажами конструктора, придумывайте им имена, занятия, где они будут жить, с кем дружить.</a:t>
            </a:r>
          </a:p>
          <a:p>
            <a:pPr fontAlgn="base"/>
            <a:r>
              <a:rPr lang="ru-RU" sz="1100" b="1" dirty="0">
                <a:solidFill>
                  <a:srgbClr val="000000"/>
                </a:solidFill>
                <a:latin typeface="PT Sans"/>
              </a:rPr>
              <a:t>Логику</a:t>
            </a:r>
          </a:p>
          <a:p>
            <a:pPr fontAlgn="base"/>
            <a:r>
              <a:rPr lang="ru-RU" sz="1100" dirty="0">
                <a:solidFill>
                  <a:srgbClr val="1A1A1A"/>
                </a:solidFill>
                <a:latin typeface="pt sans"/>
              </a:rPr>
              <a:t>Просто стройте из блоков, по схемам и без, создавайте свои схемы. Начертите на листке бумаги маркером фигуру, границы предмета или буквы, пускай ребенок сложит ее из блоков. Задавайте рамки цвета, формы. Кубики можно использовать разными способами, даже раскладывая узоры на полу. На кубиках можно писать цифры и буквы, наклеивать небольшие наклейки; потом давать задания ребенку: сложить такие кубики с изображениями по каким-либо признакам или смыслу. Постройте из кубиков лабиринт, попросите чтобы ребенок прошел его самостоятельно, попросите построить лабиринт для вас.</a:t>
            </a:r>
          </a:p>
          <a:p>
            <a:pPr fontAlgn="base"/>
            <a:r>
              <a:rPr lang="ru-RU" sz="1100" b="1" dirty="0">
                <a:solidFill>
                  <a:srgbClr val="000000"/>
                </a:solidFill>
                <a:latin typeface="PT Sans"/>
              </a:rPr>
              <a:t>Мелкую моторику</a:t>
            </a:r>
          </a:p>
          <a:p>
            <a:pPr fontAlgn="base"/>
            <a:r>
              <a:rPr lang="ru-RU" sz="1100" dirty="0">
                <a:solidFill>
                  <a:srgbClr val="1A1A1A"/>
                </a:solidFill>
                <a:latin typeface="pt sans"/>
              </a:rPr>
              <a:t>Чем меньше детали тем проворней ребенок учится с ними обращаться, развивая свою мелкую моторику.</a:t>
            </a:r>
          </a:p>
          <a:p>
            <a:pPr fontAlgn="base"/>
            <a:r>
              <a:rPr lang="ru-RU" sz="1100" b="1" dirty="0">
                <a:solidFill>
                  <a:srgbClr val="000000"/>
                </a:solidFill>
                <a:latin typeface="inherit"/>
              </a:rPr>
              <a:t>Внимание и память</a:t>
            </a:r>
            <a:endParaRPr lang="ru-RU" sz="1100" b="1" dirty="0">
              <a:solidFill>
                <a:srgbClr val="000000"/>
              </a:solidFill>
              <a:latin typeface="PT Sans"/>
            </a:endParaRPr>
          </a:p>
          <a:p>
            <a:pPr fontAlgn="base"/>
            <a:r>
              <a:rPr lang="ru-RU" sz="1100" dirty="0">
                <a:solidFill>
                  <a:srgbClr val="1A1A1A"/>
                </a:solidFill>
                <a:latin typeface="pt sans"/>
              </a:rPr>
              <a:t>Собирая конструктор по приложенной к нему схеме, ребенок учится внимательно ей следовать. Есть масса отдельных книг с новыми схемами для конструктора </a:t>
            </a:r>
            <a:r>
              <a:rPr lang="ru-RU" sz="1100" dirty="0" err="1">
                <a:solidFill>
                  <a:srgbClr val="1A1A1A"/>
                </a:solidFill>
                <a:latin typeface="pt sans"/>
              </a:rPr>
              <a:t>Lego</a:t>
            </a:r>
            <a:r>
              <a:rPr lang="ru-RU" sz="1100" dirty="0">
                <a:solidFill>
                  <a:srgbClr val="1A1A1A"/>
                </a:solidFill>
                <a:latin typeface="pt sans"/>
              </a:rPr>
              <a:t>, их можно приобрести дополнительно в книжных магазинах. Вы можете составлять свои схемы, зарисовывать их, сделать свой каталог, — правда интересный проект? Задействовать эти навыки можно и по ходу самой игры, например, дав задание собрать по памяти, как было ранее, все вагончики столкнувшегося и рассыпавшегося поезда и т.п.</a:t>
            </a:r>
          </a:p>
          <a:p>
            <a:pPr fontAlgn="base"/>
            <a:r>
              <a:rPr lang="ru-RU" sz="1100" b="1" dirty="0">
                <a:solidFill>
                  <a:srgbClr val="000000"/>
                </a:solidFill>
                <a:latin typeface="inherit"/>
              </a:rPr>
              <a:t>Грамматика</a:t>
            </a:r>
            <a:endParaRPr lang="ru-RU" sz="1100" b="1" dirty="0">
              <a:solidFill>
                <a:srgbClr val="000000"/>
              </a:solidFill>
              <a:latin typeface="PT Sans"/>
            </a:endParaRPr>
          </a:p>
          <a:p>
            <a:pPr fontAlgn="base"/>
            <a:r>
              <a:rPr lang="ru-RU" sz="1100" dirty="0">
                <a:solidFill>
                  <a:srgbClr val="1A1A1A"/>
                </a:solidFill>
                <a:latin typeface="pt sans"/>
              </a:rPr>
              <a:t>Маркером можно написать на кубиках буквы русского алфавита, или наклеить наклейки с буквами и другими изображениями на кубики, чем тоже можно заняться вместе с ребенком. Эти маленькие наклейки продаются в книжных для ежедневников. С помощью таких подготовленных блоков можно обучать ребенка: предлагая подобрать букву к нужному изображению, складывать буквы в слоги соединяя блоки. Можете из самих блоков складывать печатные буквы, предварительно нарисовав схему на листке бумаги. Можете использовать блоки с буквами и другими изображениями вкупе с обучающими тетрадями и книгами, — ​ сделаете ваше обучение более интерактивным и интересным.</a:t>
            </a:r>
          </a:p>
          <a:p>
            <a:pPr fontAlgn="base"/>
            <a:r>
              <a:rPr lang="ru-RU" sz="1100" b="1" dirty="0">
                <a:solidFill>
                  <a:srgbClr val="000000"/>
                </a:solidFill>
                <a:latin typeface="PT Sans"/>
              </a:rPr>
              <a:t>Счет, сложение и вычитание</a:t>
            </a:r>
          </a:p>
          <a:p>
            <a:pPr fontAlgn="base"/>
            <a:r>
              <a:rPr lang="ru-RU" sz="1100" dirty="0">
                <a:solidFill>
                  <a:srgbClr val="1A1A1A"/>
                </a:solidFill>
                <a:latin typeface="pt sans"/>
              </a:rPr>
              <a:t>Используйте блоки с цифрами и знаками сложения и вычитания, которые можете подготовить совместно с детьми, как описано выше. Или например, играйте в стройку: просите доставить вам определенное количество блоков определенного цвета, затем прибавить еще несколько другого цвета, и все в таком духе. Ребенок отлично оттачивает счет в таких интересных играх.</a:t>
            </a:r>
          </a:p>
          <a:p>
            <a:pPr fontAlgn="base"/>
            <a:r>
              <a:rPr lang="ru-RU" sz="1100" b="1" dirty="0">
                <a:solidFill>
                  <a:srgbClr val="000000"/>
                </a:solidFill>
                <a:latin typeface="PT Sans"/>
              </a:rPr>
              <a:t>Речевое развитие</a:t>
            </a:r>
          </a:p>
          <a:p>
            <a:pPr fontAlgn="base"/>
            <a:r>
              <a:rPr lang="ru-RU" sz="1100" dirty="0">
                <a:solidFill>
                  <a:srgbClr val="1A1A1A"/>
                </a:solidFill>
                <a:latin typeface="pt sans"/>
              </a:rPr>
              <a:t>Используйте кубики с наклейками изображающих разнообразные предметы, — так можно играть в магазин с персонажами, спрашивая у ребенка, в роли консультанта, — что он посоветует и почему. Помогайте ему, вводя новые слова, пусть он использует их в своих объяснениях. Провоцируйте ребенка комментировать действия в игре, — задавайте направляющие вопросы. Учите выстраивать правильно предложения: играя, например, в туристическую экскурсию или в железнодорожный вокзал, оглашая необходимые объявления для пассажиров поездов.</a:t>
            </a:r>
            <a:endParaRPr lang="ru-RU" sz="1100" b="0" i="0" dirty="0">
              <a:solidFill>
                <a:srgbClr val="1A1A1A"/>
              </a:solidFill>
              <a:effectLst/>
              <a:latin typeface="pt sans"/>
            </a:endParaRPr>
          </a:p>
        </p:txBody>
      </p:sp>
    </p:spTree>
    <p:extLst>
      <p:ext uri="{BB962C8B-B14F-4D97-AF65-F5344CB8AC3E}">
        <p14:creationId xmlns:p14="http://schemas.microsoft.com/office/powerpoint/2010/main" val="41389662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Прямоугольник 7"/>
          <p:cNvSpPr/>
          <p:nvPr/>
        </p:nvSpPr>
        <p:spPr>
          <a:xfrm>
            <a:off x="1720734" y="1496292"/>
            <a:ext cx="7315200" cy="3139321"/>
          </a:xfrm>
          <a:prstGeom prst="rect">
            <a:avLst/>
          </a:prstGeom>
        </p:spPr>
        <p:txBody>
          <a:bodyPr wrap="square">
            <a:spAutoFit/>
          </a:bodyPr>
          <a:lstStyle/>
          <a:p>
            <a:pPr fontAlgn="base"/>
            <a:r>
              <a:rPr lang="ru-RU" b="1" dirty="0">
                <a:solidFill>
                  <a:srgbClr val="000000"/>
                </a:solidFill>
                <a:latin typeface="PT Sans"/>
              </a:rPr>
              <a:t>Настольные игры</a:t>
            </a:r>
          </a:p>
          <a:p>
            <a:pPr fontAlgn="base"/>
            <a:r>
              <a:rPr lang="ru-RU" dirty="0">
                <a:solidFill>
                  <a:srgbClr val="1A1A1A"/>
                </a:solidFill>
                <a:latin typeface="pt sans"/>
              </a:rPr>
              <a:t>Большую популярность сегодня имеют настольные игры. Это не только развивающие занятия для детей для 4 лет, но и веселое время с родителями и друзьями, радость от выигрыша, и тренировка адекватного отношения в случае проигрыша. Настольные игры разработаны на разные возраста ребенка, для дошкольников это могут быть: </a:t>
            </a:r>
            <a:r>
              <a:rPr lang="ru-RU" dirty="0" err="1">
                <a:solidFill>
                  <a:srgbClr val="1A1A1A"/>
                </a:solidFill>
                <a:latin typeface="pt sans"/>
              </a:rPr>
              <a:t>пазлы</a:t>
            </a:r>
            <a:r>
              <a:rPr lang="ru-RU" dirty="0">
                <a:solidFill>
                  <a:srgbClr val="1A1A1A"/>
                </a:solidFill>
                <a:latin typeface="pt sans"/>
              </a:rPr>
              <a:t> для изучения алфавита; домино с изображениями, цифрами и буквами; разные </a:t>
            </a:r>
            <a:r>
              <a:rPr lang="ru-RU" dirty="0" err="1">
                <a:solidFill>
                  <a:srgbClr val="1A1A1A"/>
                </a:solidFill>
                <a:latin typeface="pt sans"/>
              </a:rPr>
              <a:t>проходилки</a:t>
            </a:r>
            <a:r>
              <a:rPr lang="ru-RU" dirty="0">
                <a:solidFill>
                  <a:srgbClr val="1A1A1A"/>
                </a:solidFill>
                <a:latin typeface="pt sans"/>
              </a:rPr>
              <a:t> с простыми правилами; или карточные игры с красивыми иллюстрациями. Все это можно найти в магазинах игрушек.</a:t>
            </a:r>
            <a:endParaRPr lang="ru-RU" b="0" i="0" dirty="0">
              <a:solidFill>
                <a:srgbClr val="1A1A1A"/>
              </a:solidFill>
              <a:effectLst/>
              <a:latin typeface="pt sans"/>
            </a:endParaRPr>
          </a:p>
        </p:txBody>
      </p:sp>
    </p:spTree>
    <p:extLst>
      <p:ext uri="{BB962C8B-B14F-4D97-AF65-F5344CB8AC3E}">
        <p14:creationId xmlns:p14="http://schemas.microsoft.com/office/powerpoint/2010/main" val="19233315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a:extLst>
              <a:ext uri="{FF2B5EF4-FFF2-40B4-BE49-F238E27FC236}">
                <a16:creationId xmlns:a16="http://schemas.microsoft.com/office/drawing/2014/main" id="{DBE29131-0256-478D-B4FF-734E0F94CF66}"/>
              </a:ext>
            </a:extLst>
          </p:cNvPr>
          <p:cNvSpPr>
            <a:spLocks noGrp="1"/>
          </p:cNvSpPr>
          <p:nvPr>
            <p:ph type="sldNum" sz="quarter" idx="12"/>
          </p:nvPr>
        </p:nvSpPr>
        <p:spPr/>
        <p:txBody>
          <a:bodyPr rtlCol="0"/>
          <a:lstStyle/>
          <a:p>
            <a:pPr rtl="0"/>
            <a:fld id="{98C0CDE5-970C-4CC4-BF43-0DA127E73E82}" type="slidenum">
              <a:rPr lang="ru-RU" smtClean="0"/>
              <a:t>8</a:t>
            </a:fld>
            <a:endParaRPr lang="ru-RU"/>
          </a:p>
        </p:txBody>
      </p:sp>
      <p:pic>
        <p:nvPicPr>
          <p:cNvPr id="2050" name="Picture 2" descr="Занятия для детей для 4 лет"/>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8509" y="2002253"/>
            <a:ext cx="2201025" cy="1581069"/>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1087966" y="565095"/>
            <a:ext cx="6096000" cy="1754326"/>
          </a:xfrm>
          <a:prstGeom prst="rect">
            <a:avLst/>
          </a:prstGeom>
        </p:spPr>
        <p:txBody>
          <a:bodyPr>
            <a:spAutoFit/>
          </a:bodyPr>
          <a:lstStyle/>
          <a:p>
            <a:pPr fontAlgn="base"/>
            <a:r>
              <a:rPr lang="ru-RU" b="1">
                <a:solidFill>
                  <a:srgbClr val="000000"/>
                </a:solidFill>
                <a:latin typeface="PT Sans"/>
              </a:rPr>
              <a:t>Любимые игрушки</a:t>
            </a:r>
          </a:p>
          <a:p>
            <a:pPr fontAlgn="base"/>
            <a:r>
              <a:rPr lang="ru-RU" dirty="0">
                <a:solidFill>
                  <a:srgbClr val="1A1A1A"/>
                </a:solidFill>
                <a:latin typeface="pt sans"/>
              </a:rPr>
              <a:t>Любые детские игрушки могут стать обучающим занятиями для детей для 4 лет, здесь то же что и с конструктором – главное проявить фантазию.</a:t>
            </a:r>
          </a:p>
          <a:p>
            <a:pPr fontAlgn="base"/>
            <a:r>
              <a:rPr lang="ru-RU" b="1" dirty="0">
                <a:solidFill>
                  <a:srgbClr val="000000"/>
                </a:solidFill>
                <a:latin typeface="inherit"/>
              </a:rPr>
              <a:t>Несколько идей для занятий в игровой форме для мальчиков</a:t>
            </a:r>
            <a:endParaRPr lang="ru-RU" b="1" dirty="0">
              <a:solidFill>
                <a:srgbClr val="000000"/>
              </a:solidFill>
              <a:effectLst/>
              <a:latin typeface="PT Sans"/>
            </a:endParaRPr>
          </a:p>
        </p:txBody>
      </p:sp>
      <p:sp>
        <p:nvSpPr>
          <p:cNvPr id="7" name="Прямоугольник 6"/>
          <p:cNvSpPr/>
          <p:nvPr/>
        </p:nvSpPr>
        <p:spPr>
          <a:xfrm>
            <a:off x="157941" y="3312320"/>
            <a:ext cx="11939004" cy="3416320"/>
          </a:xfrm>
          <a:prstGeom prst="rect">
            <a:avLst/>
          </a:prstGeom>
        </p:spPr>
        <p:txBody>
          <a:bodyPr wrap="square">
            <a:spAutoFit/>
          </a:bodyPr>
          <a:lstStyle/>
          <a:p>
            <a:pPr fontAlgn="base"/>
            <a:r>
              <a:rPr lang="ru-RU" dirty="0">
                <a:solidFill>
                  <a:srgbClr val="1A1A1A"/>
                </a:solidFill>
                <a:latin typeface="pt sans"/>
              </a:rPr>
              <a:t>Если ребенок любит машинки можно наклеить на них буквы или цифры, сделать для них паркинг. На каждое место в паркинге наклеить или нарисовать изображение, название которого начинается на букву наклеенную на машинку. Или наклеить то количество изображений которое цифрой написано на машинке. Наклейте на машинки знаки сложения, вычитания, ровно – и можно решать примеры разъезжая по игровому полю (трассе).</a:t>
            </a:r>
          </a:p>
          <a:p>
            <a:pPr fontAlgn="base"/>
            <a:r>
              <a:rPr lang="ru-RU" dirty="0">
                <a:solidFill>
                  <a:srgbClr val="1A1A1A"/>
                </a:solidFill>
                <a:latin typeface="pt sans"/>
              </a:rPr>
              <a:t>На ватмане можно нарисовать трассу с городами, лесами, природными и архитектурными местами, можно даже изобразить погодные условия. Разъезжая по такой трассе изучайте с ребенком направления (лево, право, вверх, вниз); развивайте речь задавая вопросы — «Что будет если повернуть налево, куда ты приедешь? Что там можно делать?»; рисуйте путевые карты, чтобы ребенок следуя им, достигал нужного места назначения, так он будет тренировать внимательность.</a:t>
            </a:r>
          </a:p>
          <a:p>
            <a:pPr fontAlgn="base"/>
            <a:r>
              <a:rPr lang="ru-RU" dirty="0">
                <a:solidFill>
                  <a:srgbClr val="1A1A1A"/>
                </a:solidFill>
                <a:latin typeface="pt sans"/>
              </a:rPr>
              <a:t>Проявите фантазию и придумайте свои игры и задания, в них можно развивать и обучаться всему чему обучают педагоги детей 4 лет в дошкольных заведениях.</a:t>
            </a:r>
            <a:endParaRPr lang="ru-RU" b="0" i="0" dirty="0">
              <a:solidFill>
                <a:srgbClr val="1A1A1A"/>
              </a:solidFill>
              <a:effectLst/>
              <a:latin typeface="pt sans"/>
            </a:endParaRPr>
          </a:p>
        </p:txBody>
      </p:sp>
    </p:spTree>
    <p:extLst>
      <p:ext uri="{BB962C8B-B14F-4D97-AF65-F5344CB8AC3E}">
        <p14:creationId xmlns:p14="http://schemas.microsoft.com/office/powerpoint/2010/main" val="595823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pPr rtl="0"/>
            <a:fld id="{98C0CDE5-970C-4CC4-BF43-0DA127E73E82}" type="slidenum">
              <a:rPr lang="ru-RU" noProof="0" smtClean="0"/>
              <a:t>9</a:t>
            </a:fld>
            <a:endParaRPr lang="ru-RU" noProof="0"/>
          </a:p>
        </p:txBody>
      </p:sp>
      <p:pic>
        <p:nvPicPr>
          <p:cNvPr id="3074" name="Picture 2" descr="Занятия для детей для 4 лет"/>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2946" y="241069"/>
            <a:ext cx="3420756" cy="2485750"/>
          </a:xfrm>
          <a:prstGeom prst="rect">
            <a:avLst/>
          </a:prstGeom>
          <a:noFill/>
          <a:extLst>
            <a:ext uri="{909E8E84-426E-40DD-AFC4-6F175D3DCCD1}">
              <a14:hiddenFill xmlns:a14="http://schemas.microsoft.com/office/drawing/2010/main">
                <a:solidFill>
                  <a:srgbClr val="FFFFFF"/>
                </a:solidFill>
              </a14:hiddenFill>
            </a:ext>
          </a:extLst>
        </p:spPr>
      </p:pic>
      <p:sp>
        <p:nvSpPr>
          <p:cNvPr id="6" name="Прямоугольник 5"/>
          <p:cNvSpPr/>
          <p:nvPr/>
        </p:nvSpPr>
        <p:spPr>
          <a:xfrm>
            <a:off x="1421474" y="2648136"/>
            <a:ext cx="9002685" cy="3970318"/>
          </a:xfrm>
          <a:prstGeom prst="rect">
            <a:avLst/>
          </a:prstGeom>
        </p:spPr>
        <p:txBody>
          <a:bodyPr wrap="square">
            <a:spAutoFit/>
          </a:bodyPr>
          <a:lstStyle/>
          <a:p>
            <a:pPr lvl="0" eaLnBrk="0" fontAlgn="base" hangingPunct="0">
              <a:spcBef>
                <a:spcPct val="0"/>
              </a:spcBef>
              <a:spcAft>
                <a:spcPct val="0"/>
              </a:spcAft>
            </a:pPr>
            <a:r>
              <a:rPr lang="ru-RU" altLang="ru-RU" dirty="0">
                <a:solidFill>
                  <a:srgbClr val="1A1A1A"/>
                </a:solidFill>
                <a:latin typeface="PT Sans"/>
              </a:rPr>
              <a:t>Практически все девочки любят либо кукол, либо игрушечных зверей, — и тут огромное раздолье для фантазии. С куклами и зверями можно также изучать алфавит, расклеив на них буквы; раздавайте куклам конфеты, пускай куклы делятся друг с другом, считайте сколько у кукол конфет при разных условиях и т.п.</a:t>
            </a:r>
            <a:endParaRPr lang="ru-RU" altLang="ru-RU" sz="1000" dirty="0"/>
          </a:p>
          <a:p>
            <a:pPr lvl="0" eaLnBrk="0" fontAlgn="base" hangingPunct="0">
              <a:spcBef>
                <a:spcPct val="0"/>
              </a:spcBef>
              <a:spcAft>
                <a:spcPct val="0"/>
              </a:spcAft>
            </a:pPr>
            <a:r>
              <a:rPr lang="ru-RU" altLang="ru-RU" dirty="0">
                <a:solidFill>
                  <a:srgbClr val="1A1A1A"/>
                </a:solidFill>
                <a:latin typeface="PT Sans"/>
              </a:rPr>
              <a:t>Куклы и звери отличные инструменты для ролевых игр. Играем в магазин (изучаем сложение и вычитание, буквы, как пишутся названия продуктов, развиваем речь и мышление). Играем в театр (развиваем фантазию, речь, логику, память, мышление) — придумываем короткие сценки, персонажей, имена, заучиваем короткие стишки; можно взять сказку из детской книги и поставить кукольный спектаклю с игрушками по книге.</a:t>
            </a:r>
            <a:endParaRPr lang="ru-RU" altLang="ru-RU" sz="1000" dirty="0"/>
          </a:p>
          <a:p>
            <a:pPr lvl="0" eaLnBrk="0" fontAlgn="base" hangingPunct="0">
              <a:spcBef>
                <a:spcPct val="0"/>
              </a:spcBef>
              <a:spcAft>
                <a:spcPct val="0"/>
              </a:spcAft>
            </a:pPr>
            <a:r>
              <a:rPr lang="ru-RU" altLang="ru-RU" dirty="0">
                <a:solidFill>
                  <a:srgbClr val="1A1A1A"/>
                </a:solidFill>
                <a:latin typeface="PT Sans"/>
              </a:rPr>
              <a:t>Даже простая ролевая игра в импровизацию поможет развивать все необходимые навыки, — задавайте ребенку как можно больше вопросов об окружающем, рассказывайте о том чего он еще не знает.</a:t>
            </a:r>
            <a:endParaRPr lang="ru-RU" altLang="ru-RU" sz="1000" dirty="0"/>
          </a:p>
        </p:txBody>
      </p:sp>
      <p:sp>
        <p:nvSpPr>
          <p:cNvPr id="7" name="Прямоугольник 6"/>
          <p:cNvSpPr/>
          <p:nvPr/>
        </p:nvSpPr>
        <p:spPr>
          <a:xfrm>
            <a:off x="1052945" y="1301973"/>
            <a:ext cx="4225637" cy="646331"/>
          </a:xfrm>
          <a:prstGeom prst="rect">
            <a:avLst/>
          </a:prstGeom>
        </p:spPr>
        <p:txBody>
          <a:bodyPr wrap="square">
            <a:spAutoFit/>
          </a:bodyPr>
          <a:lstStyle/>
          <a:p>
            <a:pPr fontAlgn="base"/>
            <a:r>
              <a:rPr lang="ru-RU" b="1" dirty="0">
                <a:solidFill>
                  <a:srgbClr val="000000"/>
                </a:solidFill>
                <a:latin typeface="inherit"/>
              </a:rPr>
              <a:t>Несколько идей для занятий в игровой форме для девочек</a:t>
            </a:r>
            <a:endParaRPr lang="ru-RU" b="1" dirty="0">
              <a:solidFill>
                <a:srgbClr val="000000"/>
              </a:solidFill>
              <a:effectLst/>
              <a:latin typeface="PT Sans"/>
            </a:endParaRPr>
          </a:p>
        </p:txBody>
      </p:sp>
    </p:spTree>
    <p:extLst>
      <p:ext uri="{BB962C8B-B14F-4D97-AF65-F5344CB8AC3E}">
        <p14:creationId xmlns:p14="http://schemas.microsoft.com/office/powerpoint/2010/main" val="3115430235"/>
      </p:ext>
    </p:extLst>
  </p:cSld>
  <p:clrMapOvr>
    <a:masterClrMapping/>
  </p:clrMapOvr>
</p:sld>
</file>

<file path=ppt/theme/theme1.xml><?xml version="1.0" encoding="utf-8"?>
<a:theme xmlns:a="http://schemas.openxmlformats.org/drawingml/2006/main" name="Тема Office">
  <a:themeElements>
    <a:clrScheme name="Custom 22">
      <a:dk1>
        <a:srgbClr val="9D0F00"/>
      </a:dk1>
      <a:lt1>
        <a:sysClr val="window" lastClr="FFFFFF"/>
      </a:lt1>
      <a:dk2>
        <a:srgbClr val="D30F00"/>
      </a:dk2>
      <a:lt2>
        <a:srgbClr val="C07400"/>
      </a:lt2>
      <a:accent1>
        <a:srgbClr val="005CC9"/>
      </a:accent1>
      <a:accent2>
        <a:srgbClr val="008EDC"/>
      </a:accent2>
      <a:accent3>
        <a:srgbClr val="3DA800"/>
      </a:accent3>
      <a:accent4>
        <a:srgbClr val="4D4D4D"/>
      </a:accent4>
      <a:accent5>
        <a:srgbClr val="FFAA00"/>
      </a:accent5>
      <a:accent6>
        <a:srgbClr val="1F7100"/>
      </a:accent6>
      <a:hlink>
        <a:srgbClr val="D30F00"/>
      </a:hlink>
      <a:folHlink>
        <a:srgbClr val="D30F00"/>
      </a:folHlink>
    </a:clrScheme>
    <a:fontScheme name="Custom 22">
      <a:majorFont>
        <a:latin typeface="Comic Sans MS"/>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gradFill>
          <a:gsLst>
            <a:gs pos="0">
              <a:schemeClr val="tx1"/>
            </a:gs>
            <a:gs pos="100000">
              <a:schemeClr val="tx2"/>
            </a:gs>
          </a:gsLst>
          <a:lin ang="360000" scaled="0"/>
        </a:gra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_30478490_TF66931380" id="{DC75C98B-783C-4255-87B5-0120853E11B3}" vid="{F1DCB6F4-F218-4B29-83D3-19569F209179}"/>
    </a:ext>
  </a:extLst>
</a:theme>
</file>

<file path=ppt/theme/theme2.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1c2eb7a32e66fb6e4260f3771546a5e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04e1f6479c48b08974ba73b5ca973489"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CE4DFFA-4044-499B-B253-CECDC4E80F81}">
  <ds:schemaRefs>
    <ds:schemaRef ds:uri="http://schemas.microsoft.com/sharepoint/v3/contenttype/forms"/>
  </ds:schemaRefs>
</ds:datastoreItem>
</file>

<file path=customXml/itemProps2.xml><?xml version="1.0" encoding="utf-8"?>
<ds:datastoreItem xmlns:ds="http://schemas.openxmlformats.org/officeDocument/2006/customXml" ds:itemID="{52F2E390-9EA7-455D-AC1E-A444746248A2}">
  <ds:schemaRefs>
    <ds:schemaRef ds:uri="71af3243-3dd4-4a8d-8c0d-dd76da1f02a5"/>
    <ds:schemaRef ds:uri="http://schemas.microsoft.com/office/2006/documentManagement/types"/>
    <ds:schemaRef ds:uri="http://purl.org/dc/terms/"/>
    <ds:schemaRef ds:uri="http://schemas.microsoft.com/office/infopath/2007/PartnerControls"/>
    <ds:schemaRef ds:uri="http://schemas.microsoft.com/office/2006/metadata/properties"/>
    <ds:schemaRef ds:uri="http://schemas.openxmlformats.org/package/2006/metadata/core-properties"/>
    <ds:schemaRef ds:uri="http://purl.org/dc/dcmitype/"/>
    <ds:schemaRef ds:uri="16c05727-aa75-4e4a-9b5f-8a80a1165891"/>
    <ds:schemaRef ds:uri="http://www.w3.org/XML/1998/namespace"/>
    <ds:schemaRef ds:uri="http://purl.org/dc/elements/1.1/"/>
  </ds:schemaRefs>
</ds:datastoreItem>
</file>

<file path=customXml/itemProps3.xml><?xml version="1.0" encoding="utf-8"?>
<ds:datastoreItem xmlns:ds="http://schemas.openxmlformats.org/officeDocument/2006/customXml" ds:itemID="{73EDE487-EF5C-4E3A-89EA-C4A4C06ADA9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Презентация для начальной школы</Template>
  <TotalTime>0</TotalTime>
  <Words>1732</Words>
  <Application>Microsoft Office PowerPoint</Application>
  <PresentationFormat>Широкоэкранный</PresentationFormat>
  <Paragraphs>94</Paragraphs>
  <Slides>13</Slides>
  <Notes>8</Notes>
  <HiddenSlides>0</HiddenSlides>
  <MMClips>0</MMClips>
  <ScaleCrop>false</ScaleCrop>
  <HeadingPairs>
    <vt:vector size="6" baseType="variant">
      <vt:variant>
        <vt:lpstr>Использованные шрифты</vt:lpstr>
      </vt:variant>
      <vt:variant>
        <vt:i4>9</vt:i4>
      </vt:variant>
      <vt:variant>
        <vt:lpstr>Тема</vt:lpstr>
      </vt:variant>
      <vt:variant>
        <vt:i4>1</vt:i4>
      </vt:variant>
      <vt:variant>
        <vt:lpstr>Заголовки слайдов</vt:lpstr>
      </vt:variant>
      <vt:variant>
        <vt:i4>13</vt:i4>
      </vt:variant>
    </vt:vector>
  </HeadingPairs>
  <TitlesOfParts>
    <vt:vector size="23" baseType="lpstr">
      <vt:lpstr>Arial</vt:lpstr>
      <vt:lpstr>Calibri</vt:lpstr>
      <vt:lpstr>Comic Sans MS</vt:lpstr>
      <vt:lpstr>Franklin Gothic Book</vt:lpstr>
      <vt:lpstr>inherit</vt:lpstr>
      <vt:lpstr>PT Sans</vt:lpstr>
      <vt:lpstr>PT Sans</vt:lpstr>
      <vt:lpstr>Symbol</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2020-05-19T18:55:25Z</dcterms:created>
  <dcterms:modified xsi:type="dcterms:W3CDTF">2020-05-19T19:57:31Z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