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2"/>
  </p:notesMasterIdLst>
  <p:handoutMasterIdLst>
    <p:handoutMasterId r:id="rId13"/>
  </p:handoutMasterIdLst>
  <p:sldIdLst>
    <p:sldId id="266" r:id="rId5"/>
    <p:sldId id="265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5843" autoAdjust="0"/>
  </p:normalViewPr>
  <p:slideViewPr>
    <p:cSldViewPr snapToGrid="0" showGuides="1">
      <p:cViewPr varScale="1">
        <p:scale>
          <a:sx n="115" d="100"/>
          <a:sy n="115" d="100"/>
        </p:scale>
        <p:origin x="36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19.05.2020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19.05.2020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34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5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682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38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19.05.2020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8598" y="2128058"/>
            <a:ext cx="6827614" cy="11847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7962" y="3400920"/>
            <a:ext cx="5942241" cy="126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06830" y="99753"/>
            <a:ext cx="11363497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Ход  занятия.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Организационный момент: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Читает мама: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построим ровный круг.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Справа друг и слева друг.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Дружно за руки возьмёмся,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И друг другу улыбнёмся!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тебя хорошее настроение?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прошу тебя сказать: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Готов сейчас считать?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 - я сегодня получила письмо. Хочешь узнать от кого оно?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 читает: «Здравствуй, (имя ребенка)! Меня зовут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Умняшка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Я живу в городе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Игромания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И я приглашаю  к себе в гости. Я слышала, что ты очень послушный ! Я очень хочу с тобой познакомиться!»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Мама- А ты,  хочешь с ней познакомиться? А как мы отправимся в волшебную страну? ( ответы ребенка).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 я тебе предлагаю отправиться пешком! Нам предстоит долгий путь.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Отправляемся!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2385" y="214289"/>
            <a:ext cx="11679382" cy="58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Нам скучать никак нельзя!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идем по дорожке с камушками (вырезанные из бумаги), перепрыгивают через ручеёк.(веревочка)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Мама- А вот и остановка. И наше первое задание в конверте!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 -  у этой остановки есть секрет, нам нужно отгадать, на какой лужайке мы очутились.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Мама:Это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мы узнаем, когда отгадаем загадки!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Прикатилось колесо,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Ведь похожее оно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наглядная натура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Лишь на круглую фигуру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Догадался, милый друг?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Ну, конечно, это… </a:t>
            </a: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круг).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фигуру посмотри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 альбоме начерти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 угла, три стороны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 собой соедини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Получился не угольник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красивый 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 (треугольник).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фигура, хоть куда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ровная всегда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углы во мне равны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четыре стороны.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Кубик – мой любимый брат!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зовут меня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…..(квадрат).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65265" y="305536"/>
            <a:ext cx="8545484" cy="566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Растянули мы квадрат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представили на взгляд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кого он стал похожим?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 с чем-то очень схожим?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кирпич, не треугольник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Стал квадрат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….(прямоугольник)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Мама- Догадались, кто живёт на этой лужайке? Ответы ребенка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Правильно! Геометрические фигуры.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 - 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хочешь я тебе расскажу сказку о квадрате и прямоугольнике.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 - Жили были квадрат и прямоугольник. «Я такой неуклюжий, если поднимусь во весь рост, становлюсь высоким и узким»- говорил прямоугольник. «А если лягу на бок, то становлюсь низким и толстым».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 ты, квадрат, всегда остаёшься одинаковым, и стоя, и сидя, и лёжа!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Да, уж, - отвечал квадрат. У меня все стороны равны.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Но, однажды случилось вот что! Одна девочка гуляла в лесу и заблудилась. И вдруг она встретила на своём пути квадрата и прямоугольника. Поскольку у квадрата был важный вид, она обратилась к нему: «Уважаемый квадрат, можно я на вас заберусь и посмотрю, где мой дом?».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1643" y="274320"/>
            <a:ext cx="11213869" cy="6357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 взобралась на квадрат, но ничего не увидела из-за деревьев, потом она попросила квадрат перевернуться на другую сторону, но опять ничего не увидела из-за деревьев, поскольку все стороны квадрата равны.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Может, я смогу тебе помочь? Спросил прямоугольник. И он встал во весь свой рост. Девочка взобралась на него и увидела свой дом, и узнала, куда надо идти.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Спасибо тебе, прямоугольник, теперь я знаю, что ты полезная геометрическая фигура!  И она побежала домой.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Ну, что понравилась вам сказка? Какие стороны у прямоугольника? ( две длинные и две короткие). А у квадрата? ( все стороны равны).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 - Молодец! Но нам снова пора в путь! Нас ждёт кукла «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Умняшка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»!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Мама- идем дальше по дорожке, перепрыгивают через ручеёк.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Вот какая-то загадочная полянка! Давай остановимся и  посмотрим! 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(Звучит загадочная музыка), входит Кукла «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Умняшка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обращается к детям: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 - Здравствуйте,! ты меня узнал(А)? Я кукла «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Умняшка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а зовут  меня так потому, что я очень люблю математику, и люблю играть с детьми в  занимательные игры.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Проводится игра «Угадай, какого числа не стало?» Дети закрывают глаза, а кукла убирает одно число. «Назови соседей числа», кукла просит назвать соседей чисел: 2,3,4.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 предлагает показать кукле «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Умняшке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, что дети умеют  хорошо играть и считать.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ребенку раздаются карточки с нарисованными кружками от одного до пяти,  лежат карточки с числами: 1,2,3,4,5.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мама-(имя ребенка), у тебя в руках находятся карточка, посчитайте, сколько на них нарисовано кругов, карточку надо положить рядом той карточкой, где находятся это число.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Раз, два, три,  в нужный домик положи! 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 проводит игру 2 раза!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Вместе с куклой проверяют, правильно ли дети выполнили задание.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9134" y="159624"/>
            <a:ext cx="11842866" cy="6585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: задает мама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Почему ты прибежал в этот домик?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Сколько нарисованных кругов у тебя на карточке?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Какая цифра живёт в этом домике?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Молодец! Какой ты сообразительный, умный и внимательный!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-К сожаленью мне пора идти в свою волшебную страну 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Игроманию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но на прощание я поиграю с вами в шуточную игру «Скажи наоборот».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сидит , мама кидает мяч ребёнку и просит продолжить слово по принципу: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- высокий;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Длинный – короткий;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Узкий – широкий;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Мягкий – твёрдый;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Лёгкий – тяжёлый;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Горячий – холодный;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Чистый – грязный;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Пустой – полный;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Белый – чёрный;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Хороший – плохой;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Сильный – слабый;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Красивый – страшный;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Смелый – трусливый;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Светлый – тёмный;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День – ночь; </a:t>
            </a:r>
          </a:p>
          <a:p>
            <a:pPr marL="228600"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Молодец,  Справился с заданием!  прощается с  Куклой     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7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248" y="606173"/>
            <a:ext cx="3823212" cy="56366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030" y="351894"/>
            <a:ext cx="4884687" cy="595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40</TotalTime>
  <Words>963</Words>
  <Application>Microsoft Office PowerPoint</Application>
  <PresentationFormat>Широкоэкранный</PresentationFormat>
  <Paragraphs>96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Шаблон в оформлении «Облачный шкипер»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PC2</dc:creator>
  <cp:lastModifiedBy>PC2</cp:lastModifiedBy>
  <cp:revision>3</cp:revision>
  <dcterms:created xsi:type="dcterms:W3CDTF">2020-05-19T18:07:07Z</dcterms:created>
  <dcterms:modified xsi:type="dcterms:W3CDTF">2020-05-19T18:47:55Z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