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632ED1-04D1-4B59-9C3F-47901913303F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F8B503-DE7C-458A-8582-2A2ECEF57D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«Открытка ко Дню </a:t>
            </a:r>
            <a:r>
              <a:rPr lang="ru-RU" smtClean="0"/>
              <a:t>народного единства»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Вырезаем лепестки цветка —  в форме капелек</a:t>
            </a:r>
            <a:r>
              <a:rPr lang="ru-RU" sz="2800" dirty="0" smtClean="0"/>
              <a:t>.</a:t>
            </a:r>
            <a:r>
              <a:rPr lang="ru-RU" sz="2800" dirty="0"/>
              <a:t> Украшаем цветочками лицевую сторону открытки.</a:t>
            </a:r>
          </a:p>
        </p:txBody>
      </p:sp>
      <p:pic>
        <p:nvPicPr>
          <p:cNvPr id="4" name="Содержимое 3" descr="IMG_20200609_123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открытка готова!</a:t>
            </a:r>
            <a:endParaRPr lang="ru-RU" dirty="0"/>
          </a:p>
        </p:txBody>
      </p:sp>
      <p:pic>
        <p:nvPicPr>
          <p:cNvPr id="6" name="Содержимое 5" descr="IMG_20200609_1238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_20200609_1238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Для работы нужно будет заранее подготовить: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r>
              <a:rPr lang="ru-RU" sz="1800" dirty="0" smtClean="0"/>
              <a:t>обычный </a:t>
            </a:r>
            <a:r>
              <a:rPr lang="ru-RU" sz="1800" dirty="0"/>
              <a:t>лист белой плотной </a:t>
            </a:r>
            <a:r>
              <a:rPr lang="ru-RU" sz="1800" dirty="0" smtClean="0"/>
              <a:t>бумаги;</a:t>
            </a:r>
            <a:endParaRPr lang="ru-RU" sz="1800" dirty="0"/>
          </a:p>
          <a:p>
            <a:pPr fontAlgn="base"/>
            <a:r>
              <a:rPr lang="ru-RU" sz="1800" dirty="0"/>
              <a:t>красный, синий и белый картон;</a:t>
            </a:r>
          </a:p>
          <a:p>
            <a:pPr fontAlgn="base"/>
            <a:r>
              <a:rPr lang="ru-RU" sz="1800" dirty="0"/>
              <a:t>красная цветная бумага;</a:t>
            </a:r>
          </a:p>
          <a:p>
            <a:pPr fontAlgn="base"/>
            <a:r>
              <a:rPr lang="ru-RU" sz="1800" dirty="0"/>
              <a:t>с</a:t>
            </a:r>
            <a:r>
              <a:rPr lang="ru-RU" sz="1800" dirty="0" smtClean="0"/>
              <a:t>иняя гуашь;</a:t>
            </a:r>
            <a:endParaRPr lang="ru-RU" sz="1800" dirty="0"/>
          </a:p>
          <a:p>
            <a:pPr fontAlgn="base"/>
            <a:r>
              <a:rPr lang="ru-RU" sz="1800" dirty="0"/>
              <a:t>кисть;</a:t>
            </a:r>
          </a:p>
          <a:p>
            <a:pPr fontAlgn="base"/>
            <a:r>
              <a:rPr lang="ru-RU" sz="1800" dirty="0" smtClean="0"/>
              <a:t>клей;</a:t>
            </a:r>
            <a:endParaRPr lang="ru-RU" sz="1800" dirty="0"/>
          </a:p>
          <a:p>
            <a:pPr fontAlgn="base"/>
            <a:r>
              <a:rPr lang="ru-RU" sz="1800" dirty="0"/>
              <a:t>простой карандаш;</a:t>
            </a:r>
          </a:p>
          <a:p>
            <a:pPr fontAlgn="base"/>
            <a:r>
              <a:rPr lang="ru-RU" sz="1800" dirty="0"/>
              <a:t>манная крупа;</a:t>
            </a:r>
          </a:p>
          <a:p>
            <a:pPr fontAlgn="base"/>
            <a:r>
              <a:rPr lang="ru-RU" sz="1800" dirty="0"/>
              <a:t>ножницы.</a:t>
            </a:r>
          </a:p>
          <a:p>
            <a:endParaRPr lang="ru-RU" dirty="0"/>
          </a:p>
        </p:txBody>
      </p:sp>
      <p:pic>
        <p:nvPicPr>
          <p:cNvPr id="5" name="Содержимое 4" descr="IMG_20200609_1141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43824" y="1676400"/>
            <a:ext cx="3574202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Белый бумажный лист складываем пополам, придаем ему нужные размеры</a:t>
            </a:r>
            <a:r>
              <a:rPr lang="ru-RU" sz="2400" dirty="0" smtClean="0"/>
              <a:t>. В центре вырезаем сердце.</a:t>
            </a:r>
            <a:endParaRPr lang="ru-RU" sz="2400" dirty="0"/>
          </a:p>
        </p:txBody>
      </p:sp>
      <p:pic>
        <p:nvPicPr>
          <p:cNvPr id="4" name="Содержимое 3" descr="IMG_20200609_1141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Раскрываем лист и покрываем голубой </a:t>
            </a:r>
            <a:r>
              <a:rPr lang="ru-RU" sz="2800" dirty="0" smtClean="0"/>
              <a:t>гуашью </a:t>
            </a:r>
            <a:r>
              <a:rPr lang="ru-RU" sz="2800" dirty="0"/>
              <a:t>все внутреннее пространство. Накладываем краску достаточно плотным слоем.</a:t>
            </a:r>
          </a:p>
        </p:txBody>
      </p:sp>
      <p:pic>
        <p:nvPicPr>
          <p:cNvPr id="6" name="Содержимое 5" descr="IMG_20200609_1151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_20200609_11504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Из цветного картона вырезаем полосы флага России.</a:t>
            </a:r>
          </a:p>
        </p:txBody>
      </p:sp>
      <p:pic>
        <p:nvPicPr>
          <p:cNvPr id="4" name="Содержимое 3" descr="IMG_20200609_1218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6246" y="1935163"/>
            <a:ext cx="3291508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Склеиваем полосы флага.</a:t>
            </a:r>
          </a:p>
        </p:txBody>
      </p:sp>
      <p:pic>
        <p:nvPicPr>
          <p:cNvPr id="4" name="Содержимое 3" descr="IMG_20200609_1220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Внутрь </a:t>
            </a:r>
            <a:r>
              <a:rPr lang="ru-RU" sz="2800" dirty="0" smtClean="0"/>
              <a:t>открытки кладем</a:t>
            </a:r>
            <a:r>
              <a:rPr lang="ru-RU" sz="2800" dirty="0"/>
              <a:t> флаг – так, чтобы его было видно сквозь прорезь.</a:t>
            </a:r>
          </a:p>
        </p:txBody>
      </p:sp>
      <p:pic>
        <p:nvPicPr>
          <p:cNvPr id="4" name="Содержимое 3" descr="IMG_20200609_12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Фиксируем флаг клеем. На свободном пространстве, вокруг него, этим же клеем рисуем воздушные </a:t>
            </a:r>
            <a:r>
              <a:rPr lang="ru-RU" sz="2800" dirty="0" smtClean="0"/>
              <a:t>облака. Посыпаем </a:t>
            </a:r>
            <a:r>
              <a:rPr lang="ru-RU" sz="2800" dirty="0"/>
              <a:t>их манкой.</a:t>
            </a:r>
          </a:p>
        </p:txBody>
      </p:sp>
      <p:pic>
        <p:nvPicPr>
          <p:cNvPr id="6" name="Содержимое 5" descr="IMG_20200609_1227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7" name="Содержимое 6" descr="IMG_20200609_1229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Стряхиваем манку, когда клей схватится. Облака приобрели объем</a:t>
            </a:r>
            <a:r>
              <a:rPr lang="ru-RU" dirty="0"/>
              <a:t>.</a:t>
            </a:r>
          </a:p>
        </p:txBody>
      </p:sp>
      <p:pic>
        <p:nvPicPr>
          <p:cNvPr id="4" name="Содержимое 3" descr="IMG_20200609_123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97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Мастер-класс «Открытка ко Дню народного единства»</vt:lpstr>
      <vt:lpstr>Для работы нужно будет заранее подготовить:</vt:lpstr>
      <vt:lpstr>Белый бумажный лист складываем пополам, придаем ему нужные размеры. В центре вырезаем сердце.</vt:lpstr>
      <vt:lpstr>Раскрываем лист и покрываем голубой гуашью все внутреннее пространство. Накладываем краску достаточно плотным слоем.</vt:lpstr>
      <vt:lpstr>Из цветного картона вырезаем полосы флага России.</vt:lpstr>
      <vt:lpstr>Склеиваем полосы флага.</vt:lpstr>
      <vt:lpstr>Внутрь открытки кладем флаг – так, чтобы его было видно сквозь прорезь.</vt:lpstr>
      <vt:lpstr>Фиксируем флаг клеем. На свободном пространстве, вокруг него, этим же клеем рисуем воздушные облака. Посыпаем их манкой.</vt:lpstr>
      <vt:lpstr>Стряхиваем манку, когда клей схватится. Облака приобрели объем.</vt:lpstr>
      <vt:lpstr>Вырезаем лепестки цветка —  в форме капелек. Украшаем цветочками лицевую сторону открытки.</vt:lpstr>
      <vt:lpstr>Наша открытка готова!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«Открытка ко Дню России»</dc:title>
  <dc:creator>Roman</dc:creator>
  <cp:lastModifiedBy>PC2</cp:lastModifiedBy>
  <cp:revision>7</cp:revision>
  <dcterms:created xsi:type="dcterms:W3CDTF">2020-06-09T09:01:52Z</dcterms:created>
  <dcterms:modified xsi:type="dcterms:W3CDTF">2022-10-14T20:02:06Z</dcterms:modified>
</cp:coreProperties>
</file>