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4" y="2514600"/>
            <a:ext cx="5113914" cy="17803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80"/>
            <a:ext cx="5113915" cy="13636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1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3236" y="2586182"/>
            <a:ext cx="2780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РАЗВИВАЕМ ПАМЯТЬ И РЕЧЬ </a:t>
            </a:r>
            <a:r>
              <a:rPr lang="ru-RU" b="1" i="1" dirty="0" smtClean="0"/>
              <a:t>МАЛЫША</a:t>
            </a:r>
          </a:p>
          <a:p>
            <a:r>
              <a:rPr lang="ru-RU" dirty="0" smtClean="0"/>
              <a:t> </a:t>
            </a:r>
            <a:r>
              <a:rPr lang="ru-RU" dirty="0"/>
              <a:t>Учим ребёнка по картинкам пересказывать </a:t>
            </a:r>
            <a:r>
              <a:rPr lang="ru-RU" dirty="0" smtClean="0"/>
              <a:t>сказку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Годовой проект группы </a:t>
            </a:r>
            <a:r>
              <a:rPr lang="ru-RU" b="1" dirty="0" smtClean="0"/>
              <a:t>10</a:t>
            </a:r>
            <a:r>
              <a:rPr lang="ru-RU" dirty="0" smtClean="0"/>
              <a:t> « Любимые сказки»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38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6545" y="785091"/>
            <a:ext cx="379614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ТРИ </a:t>
            </a:r>
            <a:r>
              <a:rPr lang="ru-RU" sz="1400" b="1" dirty="0" smtClean="0"/>
              <a:t>МЕДВЕДЯ 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Одна девочка ушла из дома в лес. В лесу она заблудилась и стала искать дорогу домой, да не нашла, а пришла в лесу к домику. Дверь была отворена. Девочка посмотрела в дверь, видит: в домике никого нет, и вошла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В домике этом жили три медведя. Один медведь был отец, звали его Михайло Иванович. Он был большой и лохматый. Другой была медведица. Она была поменьше, и её звали Настасья Петровна. Третий был маленький медвежонок, и звали его Мишутка. Медведей не было дома, они ушли гулять по лесу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В домике было две комнаты. Девочка вошла в первую комнату и увидела на столе три чашки с похлебкой. Первая чашка, очень большая, была </a:t>
            </a:r>
            <a:r>
              <a:rPr lang="ru-RU" sz="1400" dirty="0" err="1"/>
              <a:t>Михайлы</a:t>
            </a:r>
            <a:r>
              <a:rPr lang="ru-RU" sz="1400" dirty="0"/>
              <a:t> Ивановича. Вторая чашка, поменьше, была Настасьи Петровны; третья, синенькая чашечка, была </a:t>
            </a:r>
            <a:r>
              <a:rPr lang="ru-RU" sz="1400" dirty="0" err="1"/>
              <a:t>Мишуткина</a:t>
            </a:r>
            <a:r>
              <a:rPr lang="ru-RU" sz="1400" dirty="0"/>
              <a:t>. Возле каждой чашки лежала ложка: большая, средняя и маленькая.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7" y="683490"/>
            <a:ext cx="7803158" cy="5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8" y="719266"/>
            <a:ext cx="7759401" cy="5170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527" y="803564"/>
            <a:ext cx="39716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Девочка взяла самую большую ложку и похлебала из самой большой чашки; потом взяла среднюю ложку и похлебала из средней чашки; потом взяла маленькую ложечку и похлебала из маленькой чашечки; и </a:t>
            </a:r>
            <a:r>
              <a:rPr lang="ru-RU" dirty="0" err="1"/>
              <a:t>Мишуткина</a:t>
            </a:r>
            <a:r>
              <a:rPr lang="ru-RU" dirty="0"/>
              <a:t> похлебка ей показалась лучше всех.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00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2" y="663841"/>
            <a:ext cx="7731692" cy="5152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6472" y="997527"/>
            <a:ext cx="3833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Девочка захотела сесть и видит у стола три стула: один большой — </a:t>
            </a:r>
            <a:r>
              <a:rPr lang="ru-RU" dirty="0" err="1"/>
              <a:t>Михайлы</a:t>
            </a:r>
            <a:r>
              <a:rPr lang="ru-RU" dirty="0"/>
              <a:t> Ивановича; другой поменьше — Настасьи Петровны, а третий, маленький — </a:t>
            </a:r>
            <a:r>
              <a:rPr lang="ru-RU" dirty="0" err="1"/>
              <a:t>Мишуткин</a:t>
            </a:r>
            <a:r>
              <a:rPr lang="ru-RU" dirty="0"/>
              <a:t>. Она полезла на большой стул и упала; потом села на средний стул, на нём было неловко; потом села на маленький стульчик и засмеялась — так было хорошо. Она взяла маленькую чашечку на колени и стала есть. Поела всю похлебку и стала качаться на стуле.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76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720436"/>
            <a:ext cx="8339765" cy="5557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5236" y="709889"/>
            <a:ext cx="33250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Стульчик проломился, и она упала на пол. Она встала, подняла стульчик и пошла в другую горницу. Там стояли три кровати: одна большая — </a:t>
            </a:r>
            <a:r>
              <a:rPr lang="ru-RU" dirty="0" err="1"/>
              <a:t>Михайлы</a:t>
            </a:r>
            <a:r>
              <a:rPr lang="ru-RU" dirty="0"/>
              <a:t> </a:t>
            </a:r>
            <a:r>
              <a:rPr lang="ru-RU" dirty="0" err="1"/>
              <a:t>Иваныча</a:t>
            </a:r>
            <a:r>
              <a:rPr lang="ru-RU" dirty="0"/>
              <a:t>; другая средняя — Настасьи Петровны; третья — </a:t>
            </a:r>
            <a:r>
              <a:rPr lang="ru-RU" dirty="0" err="1"/>
              <a:t>Мишенькина</a:t>
            </a:r>
            <a:r>
              <a:rPr lang="ru-RU" dirty="0"/>
              <a:t>. Девочка легла в большую, ей было слишком просторно; легла в среднюю — было слишком высоко; легла в маленькую — кроватка пришлась ей как раз впору, и она заснула.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81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7" y="633268"/>
            <a:ext cx="8553728" cy="5700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6145" y="633268"/>
            <a:ext cx="31680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 медведи пришли домой голодные и захотели обедать. Большой медведь взял чашку, взглянул и заревел страшным голосом: — Кто хлебал из моей чашки? Настасья Петровна посмотрела свою чашку и зарычала не так громко: — Кто хлебал из моей чашки? А Мишутка увидал свою пустую чашку и запищал тонким голосом: — Кто хлебал из моей чашки и всё выхлебал</a:t>
            </a:r>
            <a:r>
              <a:rPr lang="ru-RU" sz="1400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sz="1400" dirty="0" err="1"/>
              <a:t>Михаило</a:t>
            </a:r>
            <a:r>
              <a:rPr lang="ru-RU" sz="1400" dirty="0"/>
              <a:t> Иванович взглянул на свой стул и зарычал страшным голосом: — Кто сидел на моём стуле и сдвинул его с места? Настасья Петровна взглянула на свой стул и зарычала не так громко: — Кто сидел на моём стуле и сдвинул его с места? Мишутка взглянул на свой сломанный стульчик и пропищал: — Кто сидел на моём стуле и сломал его?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481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5" y="540904"/>
            <a:ext cx="8553728" cy="5700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0036" y="540904"/>
            <a:ext cx="30941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Медведи пришли в другую комнату. — Кто ложился на мою постель и смял её? — заревел Михайло </a:t>
            </a:r>
            <a:r>
              <a:rPr lang="ru-RU" dirty="0" err="1"/>
              <a:t>Иваныч</a:t>
            </a:r>
            <a:r>
              <a:rPr lang="ru-RU" dirty="0"/>
              <a:t> страшным голосом. — Кто ложился на мою постель и смял её? — зарычала Настасья Петровна не так громко. А </a:t>
            </a:r>
            <a:r>
              <a:rPr lang="ru-RU" dirty="0" err="1"/>
              <a:t>Мишенька</a:t>
            </a:r>
            <a:r>
              <a:rPr lang="ru-RU" dirty="0"/>
              <a:t> подставил скамеечку, полез в свою кроватку и запищал тонким голосом: — Кто ложился на мою постель? И вдруг он увидал девочку и закричал: — Вот она! Держи, держи! Вот она! Ай-я-</a:t>
            </a:r>
            <a:r>
              <a:rPr lang="ru-RU" dirty="0" err="1"/>
              <a:t>яй</a:t>
            </a:r>
            <a:r>
              <a:rPr lang="ru-RU" dirty="0"/>
              <a:t>! Держи!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83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31" y="83128"/>
            <a:ext cx="4575729" cy="6687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9164" y="2401455"/>
            <a:ext cx="4544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 хотел её укусить. Девочка открыла глаза, увидела медведей и бросилась к окну. Оно было открыто, девочка выскочила в окно и убежала. И медведи не догнали 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0748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634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chishik.84@mail.ru</dc:creator>
  <cp:lastModifiedBy>chishik.84@mail.ru</cp:lastModifiedBy>
  <cp:revision>3</cp:revision>
  <dcterms:created xsi:type="dcterms:W3CDTF">2020-05-23T05:37:03Z</dcterms:created>
  <dcterms:modified xsi:type="dcterms:W3CDTF">2020-05-23T06:07:00Z</dcterms:modified>
</cp:coreProperties>
</file>