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23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85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6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1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6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1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56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2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96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6ACA-89A4-46B7-B5FA-00F2234EB98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6DB7C-038E-4429-90E4-FFDA7359D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1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9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46" y="1939637"/>
            <a:ext cx="3417454" cy="3417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81" y="517237"/>
            <a:ext cx="520007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ПОДЕЛКИ ИЗ ПУГОВИЦ</a:t>
            </a:r>
          </a:p>
          <a:p>
            <a:r>
              <a:rPr lang="ru-RU" smtClean="0"/>
              <a:t> </a:t>
            </a:r>
            <a:r>
              <a:rPr lang="ru-RU" dirty="0"/>
              <a:t>Работа с пуговицами развивает мелкую моторику.</a:t>
            </a:r>
          </a:p>
          <a:p>
            <a:r>
              <a:rPr lang="ru-RU" dirty="0"/>
              <a:t> </a:t>
            </a:r>
            <a:r>
              <a:rPr lang="ru-RU" b="1" dirty="0"/>
              <a:t>Этап 1 </a:t>
            </a:r>
            <a:r>
              <a:rPr lang="ru-RU" dirty="0"/>
              <a:t>Нарисуйте карандашом картинку, которую вы хотите выложить из пуговиц. Можно нарисовать её на цветной бумаге, вырезать и приклеить на картонную основу поделки.</a:t>
            </a:r>
          </a:p>
          <a:p>
            <a:r>
              <a:rPr lang="ru-RU" b="1" dirty="0"/>
              <a:t> Этап 2 </a:t>
            </a:r>
            <a:r>
              <a:rPr lang="ru-RU" dirty="0"/>
              <a:t>Заполните подготовленный эскиз пуговицами разного цвета и размера. Пофантазируйте вместе с малышом.</a:t>
            </a:r>
          </a:p>
          <a:p>
            <a:r>
              <a:rPr lang="ru-RU" b="1" dirty="0"/>
              <a:t> Этап 3 </a:t>
            </a:r>
            <a:r>
              <a:rPr lang="ru-RU" dirty="0"/>
              <a:t>Приклейте пуговицы. Остающиеся пустые места можно заполнить бусинками или бисером: тоже приклеить их.</a:t>
            </a:r>
          </a:p>
          <a:p>
            <a:r>
              <a:rPr lang="ru-RU" dirty="0"/>
              <a:t> </a:t>
            </a:r>
            <a:r>
              <a:rPr lang="ru-RU" b="1" dirty="0"/>
              <a:t>Этап 4 </a:t>
            </a:r>
            <a:r>
              <a:rPr lang="ru-RU" dirty="0"/>
              <a:t>Можно вставить поделку в готовую рамку или оформить рамку пуговицами: приклеить их по контуру поделки. С детьми постарше поделки с пуговицами можно реализовать с помощью иголки с ниткой: не приклеивать пуговицы, а пришивать их. Пяльцы здорово облегчат такую работу.</a:t>
            </a:r>
          </a:p>
        </p:txBody>
      </p:sp>
    </p:spTree>
    <p:extLst>
      <p:ext uri="{BB962C8B-B14F-4D97-AF65-F5344CB8AC3E}">
        <p14:creationId xmlns:p14="http://schemas.microsoft.com/office/powerpoint/2010/main" val="64040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18" y="110837"/>
            <a:ext cx="4112491" cy="41124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491" y="2364509"/>
            <a:ext cx="4223328" cy="422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2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44" y="90056"/>
            <a:ext cx="3567544" cy="3567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92364"/>
            <a:ext cx="3565236" cy="3565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3251201"/>
            <a:ext cx="3401290" cy="3401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9597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124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chishik.84@mail.ru</dc:creator>
  <cp:lastModifiedBy>Marina</cp:lastModifiedBy>
  <cp:revision>2</cp:revision>
  <dcterms:created xsi:type="dcterms:W3CDTF">2020-05-17T07:03:54Z</dcterms:created>
  <dcterms:modified xsi:type="dcterms:W3CDTF">2020-05-17T18:42:28Z</dcterms:modified>
</cp:coreProperties>
</file>