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9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9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1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1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2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1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8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7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0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2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0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BEE6-B595-4C02-8B21-6C8620A3DFA4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0192-1651-4898-A3F1-0C1D1619C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7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0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102" y="19594"/>
            <a:ext cx="9325101" cy="7249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2655" y="748145"/>
            <a:ext cx="55972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Многие родители считают, что работа по дому будет отнимать у детей беззаботное детство, которое даётся только раз. У психологов иная точка зрения: когда дети помогают взрослым, они чувствуют себя полноправными членами семьи, учатся быть самостоятельными и не бояться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41991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5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96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46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chishik.84@mail.ru</dc:creator>
  <cp:lastModifiedBy>chishik.84@mail.ru</cp:lastModifiedBy>
  <cp:revision>1</cp:revision>
  <dcterms:created xsi:type="dcterms:W3CDTF">2020-05-19T06:33:41Z</dcterms:created>
  <dcterms:modified xsi:type="dcterms:W3CDTF">2020-05-19T06:37:52Z</dcterms:modified>
</cp:coreProperties>
</file>