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6" r:id="rId4"/>
    <p:sldId id="258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5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6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4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003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67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13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52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61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5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3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6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1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3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9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3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4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5DFCED-6035-4334-9C83-96CDBED99C0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EF186D-DCF9-4087-B24A-B2534C14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12" y="334536"/>
            <a:ext cx="8237034" cy="61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</a:rPr>
              <a:t>Помогает с давних пор 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Детям, друг наш, светофор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Объяснит без напряженья 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Детям правила движенья</a:t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1026" name="Picture 2" descr="Дети и светоф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66" y="2214694"/>
            <a:ext cx="666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04" y="326172"/>
            <a:ext cx="7564244" cy="5673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56477" y="3412273"/>
            <a:ext cx="423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ТРАНСПОРТНЫЙ СВЕТОФОР – 3 сигнала</a:t>
            </a:r>
          </a:p>
          <a:p>
            <a:r>
              <a:rPr lang="ru-RU" dirty="0" smtClean="0"/>
              <a:t>                        для водителей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73122" y="3412273"/>
            <a:ext cx="410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ПЕШЕХОДНЫЙ СВЕТОФОР – 2 СИГНАЛА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для пешеходов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17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8442" y="1283874"/>
            <a:ext cx="4378662" cy="18719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Светофор нам светит красным — Стой! Идти нельзя, </a:t>
            </a:r>
            <a:r>
              <a:rPr lang="ru-RU" b="1" dirty="0" smtClean="0">
                <a:solidFill>
                  <a:srgbClr val="FF0000"/>
                </a:solidFill>
              </a:rPr>
              <a:t>опасно!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09" y="715170"/>
            <a:ext cx="5339593" cy="53395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98634" y="3318570"/>
            <a:ext cx="60182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 зелёному сигналу  сразу не переходи.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Головою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влево- вправо  перед этим покрути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Убедись, что слева- справа  нету мчащихся машин,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тогда иди спокойно. 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Все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поймут: ты стал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большим!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945" y="831273"/>
            <a:ext cx="4128655" cy="52785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Т. Лило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Через улицу идёт</a:t>
            </a:r>
            <a:br>
              <a:rPr lang="ru-RU" dirty="0"/>
            </a:br>
            <a:r>
              <a:rPr lang="ru-RU" dirty="0"/>
              <a:t>Переходный пешеход.</a:t>
            </a:r>
            <a:br>
              <a:rPr lang="ru-RU" dirty="0"/>
            </a:br>
            <a:r>
              <a:rPr lang="ru-RU" dirty="0"/>
              <a:t>Он не просто </a:t>
            </a:r>
            <a:r>
              <a:rPr lang="ru-RU" dirty="0" err="1"/>
              <a:t>пешеходит</a:t>
            </a:r>
            <a:r>
              <a:rPr lang="ru-RU" dirty="0"/>
              <a:t> –</a:t>
            </a:r>
            <a:br>
              <a:rPr lang="ru-RU" dirty="0"/>
            </a:br>
            <a:r>
              <a:rPr lang="ru-RU" dirty="0"/>
              <a:t>Он дорогу переходит!</a:t>
            </a:r>
            <a:br>
              <a:rPr lang="ru-RU" dirty="0"/>
            </a:br>
            <a:r>
              <a:rPr lang="ru-RU" dirty="0"/>
              <a:t>Он дорогу переходит</a:t>
            </a:r>
            <a:br>
              <a:rPr lang="ru-RU" dirty="0"/>
            </a:br>
            <a:r>
              <a:rPr lang="ru-RU" dirty="0"/>
              <a:t>Только там, где перейдёт</a:t>
            </a:r>
            <a:br>
              <a:rPr lang="ru-RU" dirty="0"/>
            </a:br>
            <a:r>
              <a:rPr lang="ru-RU" b="1" dirty="0"/>
              <a:t>Пешеходный переход</a:t>
            </a:r>
            <a:r>
              <a:rPr lang="ru-RU" dirty="0"/>
              <a:t>.</a:t>
            </a:r>
          </a:p>
        </p:txBody>
      </p:sp>
      <p:pic>
        <p:nvPicPr>
          <p:cNvPr id="1026" name="Picture 2" descr="https://www.tv-mig.ru/upload/iblock/23f/23f7980e2121ca1e9af32c0a25a513a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17048" r="8052"/>
          <a:stretch/>
        </p:blipFill>
        <p:spPr bwMode="auto">
          <a:xfrm>
            <a:off x="0" y="2081767"/>
            <a:ext cx="6179128" cy="47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kazkabatai.ru/images/2017/pdd/pdd_mtb_170407/3/%D0%9F%D0%B5%D1%88%D0%B5%D1%85%D0%BE%D0%B4%D0%BD%D1%8B%D0%B9-%D0%BF%D0%B5%D1%80%D0%B5%D1%85%D0%BE%D0%B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" b="14253"/>
          <a:stretch/>
        </p:blipFill>
        <p:spPr bwMode="auto">
          <a:xfrm>
            <a:off x="4619548" y="172366"/>
            <a:ext cx="3518449" cy="40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0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- СВЕТОФОР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6213" y="1898741"/>
            <a:ext cx="7260070" cy="44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Материал: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круги </a:t>
            </a:r>
            <a:r>
              <a:rPr lang="ru-RU" sz="2400" dirty="0"/>
              <a:t>красного</a:t>
            </a:r>
            <a:r>
              <a:rPr lang="ru-RU" sz="2400" dirty="0" smtClean="0"/>
              <a:t>, </a:t>
            </a:r>
            <a:r>
              <a:rPr lang="ru-RU" sz="2400" dirty="0"/>
              <a:t>зеленого цвета, светофор.</a:t>
            </a:r>
          </a:p>
          <a:p>
            <a:pPr marL="0" indent="0">
              <a:buNone/>
            </a:pPr>
            <a:r>
              <a:rPr lang="ru-RU" sz="2400" b="1" dirty="0"/>
              <a:t>Ход игры</a:t>
            </a:r>
            <a:r>
              <a:rPr lang="ru-RU" sz="2400" b="1" dirty="0" smtClean="0"/>
              <a:t>:</a:t>
            </a:r>
            <a:r>
              <a:rPr lang="ru-RU" sz="2400" dirty="0" smtClean="0"/>
              <a:t> </a:t>
            </a:r>
            <a:r>
              <a:rPr lang="ru-RU" sz="2400" dirty="0"/>
              <a:t>Ведущий, раздав детям кружки </a:t>
            </a:r>
            <a:r>
              <a:rPr lang="ru-RU" sz="2400" dirty="0" smtClean="0"/>
              <a:t>зеленого, красного </a:t>
            </a:r>
            <a:r>
              <a:rPr lang="ru-RU" sz="2400" dirty="0"/>
              <a:t>цветов, последовательно переключает светофор, а дети показывают соответствующие кружки и объясняют, что означает каждый из них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22" y="917433"/>
            <a:ext cx="4959259" cy="49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75229" y="2214694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Три </a:t>
            </a:r>
            <a:r>
              <a:rPr lang="ru-RU" sz="3200" b="1" dirty="0"/>
              <a:t>разноцветных круга</a:t>
            </a:r>
          </a:p>
          <a:p>
            <a:pPr marL="0" indent="0">
              <a:buNone/>
            </a:pPr>
            <a:r>
              <a:rPr lang="ru-RU" sz="3200" b="1" dirty="0"/>
              <a:t>Мигают друг за другом.</a:t>
            </a:r>
          </a:p>
          <a:p>
            <a:pPr marL="0" indent="0">
              <a:buNone/>
            </a:pPr>
            <a:r>
              <a:rPr lang="ru-RU" sz="3200" b="1" dirty="0"/>
              <a:t>Светятся, моргают –</a:t>
            </a:r>
          </a:p>
          <a:p>
            <a:pPr marL="0" indent="0">
              <a:buNone/>
            </a:pPr>
            <a:r>
              <a:rPr lang="ru-RU" sz="3200" b="1" dirty="0" smtClean="0"/>
              <a:t>водителям</a:t>
            </a:r>
            <a:r>
              <a:rPr lang="ru-RU" sz="3200" b="1" dirty="0" smtClean="0"/>
              <a:t> </a:t>
            </a:r>
            <a:r>
              <a:rPr lang="ru-RU" sz="3200" b="1" dirty="0"/>
              <a:t>помогают.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214" y="1724892"/>
            <a:ext cx="4430980" cy="41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0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Отгадайте загадки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Ну, а если </a:t>
            </a:r>
            <a:r>
              <a:rPr lang="ru-RU" sz="2800" b="1" dirty="0" smtClean="0"/>
              <a:t>пешеходу</a:t>
            </a:r>
          </a:p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Тротуар не по пути?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Если </a:t>
            </a:r>
            <a:r>
              <a:rPr lang="ru-RU" sz="2800" b="1" dirty="0"/>
              <a:t>нужно </a:t>
            </a:r>
            <a:r>
              <a:rPr lang="ru-RU" sz="2800" b="1" dirty="0" smtClean="0"/>
              <a:t>пешеходу</a:t>
            </a:r>
          </a:p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Мостовую перейти</a:t>
            </a:r>
            <a:r>
              <a:rPr lang="ru-RU" sz="2800" b="1" dirty="0" smtClean="0"/>
              <a:t>?</a:t>
            </a:r>
          </a:p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Сразу ищет </a:t>
            </a:r>
            <a:r>
              <a:rPr lang="ru-RU" sz="2800" b="1" dirty="0" smtClean="0"/>
              <a:t>пешеход</a:t>
            </a:r>
          </a:p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Знак дорожный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pic>
        <p:nvPicPr>
          <p:cNvPr id="4" name="Picture 8" descr="http://skazkabatai.ru/images/2017/pdd/pdd_mtb_170407/3/%D0%9F%D0%B5%D1%88%D0%B5%D1%85%D0%BE%D0%B4%D0%BD%D1%8B%D0%B9-%D0%BF%D0%B5%D1%80%D0%B5%D1%85%D0%BE%D0%B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" b="33257"/>
          <a:stretch/>
        </p:blipFill>
        <p:spPr bwMode="auto">
          <a:xfrm>
            <a:off x="6420849" y="2214694"/>
            <a:ext cx="4183258" cy="37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8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4" name="Picture 8" descr="http://900igr.net/up/datas/138638/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3855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86</TotalTime>
  <Words>220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Tw Cen MT</vt:lpstr>
      <vt:lpstr>Капля</vt:lpstr>
      <vt:lpstr>Презентация PowerPoint</vt:lpstr>
      <vt:lpstr>Помогает с давних пор  Детям, друг наш, светофор Объяснит без напряженья  Детям правила движенья </vt:lpstr>
      <vt:lpstr>Презентация PowerPoint</vt:lpstr>
      <vt:lpstr>Светофор нам светит красным — Стой! Идти нельзя, опасно!</vt:lpstr>
      <vt:lpstr>Т. Лило  Через улицу идёт Переходный пешеход. Он не просто пешеходит – Он дорогу переходит! Он дорогу переходит Только там, где перейдёт Пешеходный переход.</vt:lpstr>
      <vt:lpstr>ИГРА - СВЕТОФОР</vt:lpstr>
      <vt:lpstr>Отгадайте загадки</vt:lpstr>
      <vt:lpstr>Отгадайте загадки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«СВЕТОФОР»</dc:title>
  <dc:creator>Marina</dc:creator>
  <cp:lastModifiedBy>Marina</cp:lastModifiedBy>
  <cp:revision>11</cp:revision>
  <dcterms:created xsi:type="dcterms:W3CDTF">2020-06-02T07:47:51Z</dcterms:created>
  <dcterms:modified xsi:type="dcterms:W3CDTF">2020-06-02T16:08:28Z</dcterms:modified>
</cp:coreProperties>
</file>