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84" r:id="rId6"/>
    <p:sldId id="285" r:id="rId7"/>
    <p:sldId id="262" r:id="rId8"/>
    <p:sldId id="287" r:id="rId9"/>
    <p:sldId id="290" r:id="rId10"/>
    <p:sldId id="263" r:id="rId11"/>
    <p:sldId id="286" r:id="rId12"/>
    <p:sldId id="269" r:id="rId13"/>
    <p:sldId id="291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D1C4D4-986D-4CC6-A046-5CE9D0333D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C107BF0-DC75-4CCB-854C-C82A7E1AB9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2663E2-9FF1-4BE6-BF36-5FDAA8B9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508AA-8E0A-48EF-A028-A43B81322534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825312-092B-41CF-A9A2-61FEE47B3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F350FD-F15D-4C33-9398-97C1C0224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D7F0E-B95C-4BC5-A05A-AE9F59271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087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2D1336-A19B-43D9-8D31-B81074CDE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5CF0155-21D0-4A4C-A14A-A0E810D2DC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FA0F78-6513-4BB0-A358-713911B05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508AA-8E0A-48EF-A028-A43B81322534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DF7FE7-80EB-428D-922F-1CE775872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AFB3AF-B0E6-402C-857F-CD225EAD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D7F0E-B95C-4BC5-A05A-AE9F59271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38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220BC5E-C86B-49B4-9D03-275CB16A7D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25C72F2-B516-4371-97B8-FAD428936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D8CDD7-972A-4D96-BFBE-9ED397C7A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508AA-8E0A-48EF-A028-A43B81322534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A6C1C2-9CFB-4688-9DA5-C402D497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D52E0A-21AE-4FF5-8EA4-387F4CDC3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D7F0E-B95C-4BC5-A05A-AE9F59271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550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C151F3-2F44-4D2D-BFE7-361627D85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480914-B76D-439F-94FD-50B18F252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6D2715-DFF6-4F0D-9B3A-62C4A644B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508AA-8E0A-48EF-A028-A43B81322534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6F05EA-E2CC-4B21-AD79-2C26010F7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4F6D5E-3FA1-492D-8A0F-270B5193E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D7F0E-B95C-4BC5-A05A-AE9F59271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673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27817-1AE4-46F2-BD1F-10CE5904A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71514A-081F-45A6-BB5F-968B0BA3C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30E419-9BF3-4A3D-97AA-7569C812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508AA-8E0A-48EF-A028-A43B81322534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314CFA-A245-4B65-8E87-74AFD1BD5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6B701B-2EFA-43B5-8FE6-486608407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D7F0E-B95C-4BC5-A05A-AE9F59271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542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05F2F4-3422-4C9F-9DA7-19D743F23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42AD2C-5B82-4591-ACAF-2493AC7FAC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0F61CD-A63D-44E6-AF56-334120C968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2189E60-7F5C-4552-A8D5-101BF7ADC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508AA-8E0A-48EF-A028-A43B81322534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A6D44-EB3D-47A6-AE58-871F43AFC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6BD9910-3ACE-4FF2-98FE-B2B07FBF0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D7F0E-B95C-4BC5-A05A-AE9F59271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04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09B7FA-655F-40AF-B2DA-65130FE8E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6A9EDD-281A-42A8-ACD3-979E4A7CE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B1F183-761E-4AF7-A3C6-B02A9ED9F4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E0AF591-4828-43AF-A8D4-3037D47BC2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AF264CC-0454-4BB7-B4FE-4AE42C7B80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5DBB829-D50E-489A-B110-06A54875D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508AA-8E0A-48EF-A028-A43B81322534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6F002EB-A0E9-4DCC-AC22-25A8E6998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FD45FCD-1DD6-47B0-BA39-7C656B818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D7F0E-B95C-4BC5-A05A-AE9F59271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838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11B6A-AF94-4D8F-976C-375EDD9A3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BE9A20-A939-40F4-8E28-47D254A49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508AA-8E0A-48EF-A028-A43B81322534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090C532-3E00-4B66-9C50-6245F22D3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2E2D2AF-3A10-4208-AA7F-FC10B6ADB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D7F0E-B95C-4BC5-A05A-AE9F59271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196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8CD1D07-85D1-4459-95D6-03049B2DE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508AA-8E0A-48EF-A028-A43B81322534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5110C5E-53EF-41FE-A6F2-540BC08EF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6A936E5-5CCE-47A0-A686-DFEFDDFBC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D7F0E-B95C-4BC5-A05A-AE9F59271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60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5A48E6-C03B-4558-8344-2ECDA0F41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D837DE-E757-490F-A044-B3A97C874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228182F-F021-4768-A5E7-7D86E5D117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5656A3-EAF5-43EB-8599-462599C42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508AA-8E0A-48EF-A028-A43B81322534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AF4888-FB6E-452D-BE8A-6C685AEF1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CD060B-91D6-4B27-A48D-AD6548721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D7F0E-B95C-4BC5-A05A-AE9F59271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419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1F211-D9DD-492B-BE32-1CF2F997F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88DFBED-134C-40E0-83B5-319AD29CCB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865C81C-CC11-4E12-BC82-4B9985B924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EC3D5F-5D8D-4236-B475-984BB3773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508AA-8E0A-48EF-A028-A43B81322534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CDA44F-A674-42CF-8CEE-5686866CD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CE7CA1-DE3D-4796-B779-F14FFCF76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D7F0E-B95C-4BC5-A05A-AE9F59271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783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9CAECF-C45A-47D6-8155-CDF3B5B8B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13FFE2-63C8-47F7-9EB5-9740361D7B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16034E-413B-4A71-BEB4-36D263E370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508AA-8E0A-48EF-A028-A43B81322534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EF3297-4EA4-4891-A9C0-378F23AA8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76D7DC-1B08-4193-B5D2-B736E865C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D7F0E-B95C-4BC5-A05A-AE9F59271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012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9940F2-837A-45E8-A8FE-39947CC6D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0" y="1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8CBCDF-9E49-43C2-B4ED-53BDC31D7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6143" y="-108670"/>
            <a:ext cx="9144000" cy="2387600"/>
          </a:xfrm>
        </p:spPr>
        <p:txBody>
          <a:bodyPr>
            <a:normAutofit/>
          </a:bodyPr>
          <a:lstStyle/>
          <a:p>
            <a:r>
              <a:rPr lang="ru-RU" sz="8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Здравствуйте, ребята!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78FB1D0-1040-4D8C-8257-6A2AE964B8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9018" y="2750996"/>
            <a:ext cx="4668982" cy="2810449"/>
          </a:xfrm>
        </p:spPr>
        <p:txBody>
          <a:bodyPr/>
          <a:lstStyle/>
          <a:p>
            <a:r>
              <a:rPr lang="ru-RU" dirty="0" smtClean="0">
                <a:highlight>
                  <a:srgbClr val="FFFF00"/>
                </a:highlight>
              </a:rPr>
              <a:t>Продолжаем наше путешествие!</a:t>
            </a:r>
            <a:endParaRPr lang="ru-RU" dirty="0">
              <a:highlight>
                <a:srgbClr val="FFFF00"/>
              </a:highlight>
            </a:endParaRPr>
          </a:p>
        </p:txBody>
      </p:sp>
      <p:pic>
        <p:nvPicPr>
          <p:cNvPr id="5" name="detskaa_muzyka_veselaa_myska_(5music.online)">
            <a:hlinkClick r:id="" action="ppaction://media"/>
            <a:extLst>
              <a:ext uri="{FF2B5EF4-FFF2-40B4-BE49-F238E27FC236}">
                <a16:creationId xmlns:a16="http://schemas.microsoft.com/office/drawing/2014/main" id="{57CF3488-FFDA-41E6-A5D8-AD0C2E96EA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49346" y="5527819"/>
            <a:ext cx="609600" cy="609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165961-8F87-4D8E-A2EE-BFC2696432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6634" y="1741632"/>
            <a:ext cx="6132286" cy="4829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204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стол, компьютер, телефон&#10;&#10;Автоматически созданное описание">
            <a:extLst>
              <a:ext uri="{FF2B5EF4-FFF2-40B4-BE49-F238E27FC236}">
                <a16:creationId xmlns:a16="http://schemas.microsoft.com/office/drawing/2014/main" id="{F16A66B3-183D-4ED2-8B4D-D24E78295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71"/>
            <a:ext cx="6406963" cy="6830829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1F8DF0-940C-4FCA-BE81-0CF208EB9854}"/>
              </a:ext>
            </a:extLst>
          </p:cNvPr>
          <p:cNvSpPr txBox="1"/>
          <p:nvPr/>
        </p:nvSpPr>
        <p:spPr>
          <a:xfrm>
            <a:off x="6652591" y="0"/>
            <a:ext cx="5539409" cy="797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На ночном небе появились звезды и красивая луна. Зайчик почистил </a:t>
            </a:r>
            <a:r>
              <a:rPr lang="ru-RU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зубы, </a:t>
            </a:r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лег в кроватку, обняв свою любимую мягкую игрушку. </a:t>
            </a:r>
          </a:p>
          <a:p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Закрыл глазки и отправился в удивительный мир снов.</a:t>
            </a:r>
          </a:p>
          <a:p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00FFFF"/>
                </a:highlight>
              </a:rPr>
              <a:t>Давайте теперь назовем эту последнюю часть </a:t>
            </a:r>
            <a:r>
              <a:rPr lang="ru-RU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00FFFF"/>
                </a:highlight>
              </a:rPr>
              <a:t>суток</a:t>
            </a:r>
            <a:r>
              <a:rPr lang="ru-RU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00FFFF"/>
                </a:highlight>
              </a:rPr>
              <a:t>.</a:t>
            </a:r>
            <a:endParaRPr lang="ru-RU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highlight>
                <a:srgbClr val="00FFFF"/>
              </a:highlight>
            </a:endParaRPr>
          </a:p>
          <a:p>
            <a:endParaRPr lang="ru-RU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1704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стол, компьютер, телефон&#10;&#10;Автоматически созданное описание">
            <a:extLst>
              <a:ext uri="{FF2B5EF4-FFF2-40B4-BE49-F238E27FC236}">
                <a16:creationId xmlns:a16="http://schemas.microsoft.com/office/drawing/2014/main" id="{F16A66B3-183D-4ED2-8B4D-D24E78295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06963" cy="683082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D45FFF-F54A-4C8F-9564-76E16963CBD5}"/>
              </a:ext>
            </a:extLst>
          </p:cNvPr>
          <p:cNvSpPr txBox="1"/>
          <p:nvPr/>
        </p:nvSpPr>
        <p:spPr>
          <a:xfrm>
            <a:off x="6533322" y="119269"/>
            <a:ext cx="5208104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Какие вы замечательные, ребята.</a:t>
            </a:r>
          </a:p>
          <a:p>
            <a:r>
              <a:rPr lang="ru-RU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Вы помогли зайчикам, жителям чудесной страны, освободиться от колдовства злой волшебницы.</a:t>
            </a:r>
          </a:p>
          <a:p>
            <a:endParaRPr lang="ru-RU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2345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61D08B-A23E-4448-B142-8DD8CE2B4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рава, внешний, вода, цветной&#10;&#10;Автоматически созданное описание">
            <a:extLst>
              <a:ext uri="{FF2B5EF4-FFF2-40B4-BE49-F238E27FC236}">
                <a16:creationId xmlns:a16="http://schemas.microsoft.com/office/drawing/2014/main" id="{3E577441-E80C-4855-B4B7-25F2DAFA00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833570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9282E5C-B713-46AC-AAE2-D800CDEBA5E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117" y="4731161"/>
            <a:ext cx="1534648" cy="17617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3568751-F584-4632-8C85-E8F4EE222B3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0D7D2"/>
              </a:clrFrom>
              <a:clrTo>
                <a:srgbClr val="E0D7D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49784" y="4089480"/>
            <a:ext cx="1568790" cy="219504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E2842DD-37A2-452A-8651-B34B5862976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35184" y="4201712"/>
            <a:ext cx="547425" cy="74543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5C38688-0969-4E38-B10D-C4511826571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34422" y="4100606"/>
            <a:ext cx="1972773" cy="218391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8B33DB2-19C0-4B59-AA39-E8E320574FB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39887" y="4880782"/>
            <a:ext cx="2244920" cy="16831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4E2F6C-5BEB-40F9-B010-99D422857611}"/>
              </a:ext>
            </a:extLst>
          </p:cNvPr>
          <p:cNvSpPr txBox="1"/>
          <p:nvPr/>
        </p:nvSpPr>
        <p:spPr>
          <a:xfrm>
            <a:off x="82117" y="119269"/>
            <a:ext cx="1165930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Спасибо большое, друзья. Теперь, благодаря вам, все зайчишки вернулись к своей счастливой и привычной жизни.</a:t>
            </a:r>
          </a:p>
          <a:p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Давайте же вместе с зайчиками станцуем и разомнемся.</a:t>
            </a:r>
          </a:p>
          <a:p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Повторяйте!</a:t>
            </a:r>
          </a:p>
        </p:txBody>
      </p:sp>
    </p:spTree>
    <p:extLst>
      <p:ext uri="{BB962C8B-B14F-4D97-AF65-F5344CB8AC3E}">
        <p14:creationId xmlns:p14="http://schemas.microsoft.com/office/powerpoint/2010/main" val="1593994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D7297F-9323-4F88-B802-0C9A31F96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096" y="163687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Уважаемые взрослые!</a:t>
            </a:r>
            <a:br>
              <a:rPr lang="ru-RU" sz="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ru-RU" sz="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/>
            </a:r>
            <a:br>
              <a:rPr lang="ru-RU" sz="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Наши малыши могут выполнять игровые задания не более 10 минут, поэтому это путешествие мы рекомендуем разделить на несколько остановок-частей. </a:t>
            </a:r>
            <a:b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Благодарим Вас за сотрудничество!</a:t>
            </a:r>
            <a:endParaRPr lang="ru-RU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F0451DF-C1CA-4358-BE42-C2CDADAF47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662" y="4803228"/>
            <a:ext cx="1126120" cy="150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985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3F0324-B4D4-4DB1-A25C-692B09343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175243"/>
            <a:ext cx="12843802" cy="8033243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C4315FE5-182F-4280-A283-415BB1D13A51}"/>
              </a:ext>
            </a:extLst>
          </p:cNvPr>
          <p:cNvGrpSpPr/>
          <p:nvPr/>
        </p:nvGrpSpPr>
        <p:grpSpPr>
          <a:xfrm>
            <a:off x="194602" y="4585252"/>
            <a:ext cx="12454596" cy="2272748"/>
            <a:chOff x="194602" y="4720188"/>
            <a:chExt cx="12454596" cy="2272748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A8966848-7F2A-4661-89C4-BEB33DAFE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4602" y="4720188"/>
              <a:ext cx="12454596" cy="227274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DE302DB5-B00A-48AA-8369-DF874EDA1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76774" y="5313231"/>
              <a:ext cx="1074564" cy="700732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6C959D12-6367-4781-8E49-B24DFE606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95003" y="4999482"/>
              <a:ext cx="1018120" cy="1173582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21ABFEA3-6223-47B3-94DE-4B460A80D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70738" y="5208467"/>
              <a:ext cx="983650" cy="976843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2C7611A-E697-40F4-AE3D-F2057C96A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88519" y="5313231"/>
              <a:ext cx="859833" cy="859833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5D6D5D78-2583-4283-A2FD-C383236D9D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-1" r="742" b="9809"/>
            <a:stretch/>
          </p:blipFill>
          <p:spPr>
            <a:xfrm>
              <a:off x="1597618" y="5421070"/>
              <a:ext cx="749998" cy="592893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C9DA7D0-2491-42BF-A435-FF8D68E3662D}"/>
              </a:ext>
            </a:extLst>
          </p:cNvPr>
          <p:cNvSpPr txBox="1"/>
          <p:nvPr/>
        </p:nvSpPr>
        <p:spPr>
          <a:xfrm>
            <a:off x="503584" y="1957608"/>
            <a:ext cx="114631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Вот и приехал наш замечательный поезд в волшебную и  загадочную страну.</a:t>
            </a:r>
          </a:p>
          <a:p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А где же жители?</a:t>
            </a:r>
          </a:p>
          <a:p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Почему </a:t>
            </a:r>
            <a:r>
              <a:rPr lang="ru-RU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наши геометрические фигуры </a:t>
            </a:r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никто не встречает?</a:t>
            </a:r>
          </a:p>
        </p:txBody>
      </p:sp>
    </p:spTree>
    <p:extLst>
      <p:ext uri="{BB962C8B-B14F-4D97-AF65-F5344CB8AC3E}">
        <p14:creationId xmlns:p14="http://schemas.microsoft.com/office/powerpoint/2010/main" val="3789737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C9DFDE-2F1E-4F54-9120-D7DD6633E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D600CF-F102-4A13-96D5-F289C27D0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B5CA59-5B03-4BBE-8DF1-473FE8D78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822" y="0"/>
            <a:ext cx="1227082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AE1735-0F9D-4613-8431-0BF6E1E8E0FA}"/>
              </a:ext>
            </a:extLst>
          </p:cNvPr>
          <p:cNvSpPr txBox="1"/>
          <p:nvPr/>
        </p:nvSpPr>
        <p:spPr>
          <a:xfrm>
            <a:off x="503584" y="1957608"/>
            <a:ext cx="114631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Потому что у жителей этой волшебной страны произошла большая беда…</a:t>
            </a:r>
          </a:p>
          <a:p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Злая колдунья заколдовала их.</a:t>
            </a:r>
          </a:p>
          <a:p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И теперь они не знают, когда у них утро, день, когда вечер и ночь. Все перепуталось…</a:t>
            </a:r>
          </a:p>
          <a:p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Жители чудесной страны очень огорчены этим</a:t>
            </a:r>
          </a:p>
          <a:p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Давайте вместе с нашими путешествующими фигурами поможем жителям страны. Нужно назвать ту часть дня, которая показана на картинке.</a:t>
            </a:r>
            <a:endParaRPr lang="ru-RU" sz="32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63812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17491C-B675-4E9F-9F57-C900BFA1D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4B5774FF-93C1-433A-94F8-98B78F98D3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" t="2983" r="51230" b="5201"/>
          <a:stretch/>
        </p:blipFill>
        <p:spPr>
          <a:xfrm>
            <a:off x="979845" y="238568"/>
            <a:ext cx="6246057" cy="6380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9E75C2-2FE4-4DD5-B46A-99E6D024AFE8}"/>
              </a:ext>
            </a:extLst>
          </p:cNvPr>
          <p:cNvSpPr txBox="1"/>
          <p:nvPr/>
        </p:nvSpPr>
        <p:spPr>
          <a:xfrm>
            <a:off x="7580244" y="0"/>
            <a:ext cx="461175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Мы с вами знаем, что наш </a:t>
            </a:r>
            <a:r>
              <a:rPr lang="ru-RU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день</a:t>
            </a:r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, сутки, состоят из утра, дня, вечера и ночи.</a:t>
            </a:r>
          </a:p>
          <a:p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Посмотрите на эту картинку.</a:t>
            </a:r>
          </a:p>
          <a:p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Зайчонок проснулся, подтянулся и принимать водные процедуры.</a:t>
            </a:r>
          </a:p>
          <a:p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FFFF00"/>
                </a:highlight>
              </a:rPr>
              <a:t>Как вы думаете, когда это бывает</a:t>
            </a:r>
            <a:r>
              <a:rPr lang="ru-RU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FFFF00"/>
                </a:highlight>
              </a:rPr>
              <a:t>? Как </a:t>
            </a:r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FFFF00"/>
                </a:highlight>
              </a:rPr>
              <a:t>называется эта часть </a:t>
            </a:r>
            <a:r>
              <a:rPr lang="ru-RU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FFFF00"/>
                </a:highlight>
              </a:rPr>
              <a:t>суток</a:t>
            </a:r>
            <a:r>
              <a:rPr lang="ru-RU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FFFF00"/>
                </a:highlight>
              </a:rPr>
              <a:t>?</a:t>
            </a:r>
            <a:endParaRPr lang="ru-RU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21984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17491C-B675-4E9F-9F57-C900BFA1D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4B5774FF-93C1-433A-94F8-98B78F98D3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" t="2983" r="51230" b="5201"/>
          <a:stretch/>
        </p:blipFill>
        <p:spPr>
          <a:xfrm>
            <a:off x="979845" y="238568"/>
            <a:ext cx="6246057" cy="6380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9E75C2-2FE4-4DD5-B46A-99E6D024AFE8}"/>
              </a:ext>
            </a:extLst>
          </p:cNvPr>
          <p:cNvSpPr txBox="1"/>
          <p:nvPr/>
        </p:nvSpPr>
        <p:spPr>
          <a:xfrm>
            <a:off x="7580244" y="675861"/>
            <a:ext cx="461175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Правильно!</a:t>
            </a:r>
          </a:p>
          <a:p>
            <a:r>
              <a:rPr lang="ru-RU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Это утро! </a:t>
            </a:r>
          </a:p>
          <a:p>
            <a:r>
              <a:rPr lang="ru-RU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FFFF00"/>
                </a:highlight>
              </a:rPr>
              <a:t>Так давайте все вместе потянемся высоко-высоко к солнышку!</a:t>
            </a:r>
          </a:p>
          <a:p>
            <a:endParaRPr lang="ru-RU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8165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D5AAF3-8338-448E-B788-B4DBFC247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 descr="Изображение выглядит как еда, салат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C14E77FE-4423-45CD-9802-50CD3CC097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948" y="-98473"/>
            <a:ext cx="12388948" cy="709011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78B79B-1F91-4047-9E7C-684D0FA691C8}"/>
              </a:ext>
            </a:extLst>
          </p:cNvPr>
          <p:cNvSpPr txBox="1"/>
          <p:nvPr/>
        </p:nvSpPr>
        <p:spPr>
          <a:xfrm>
            <a:off x="0" y="30265"/>
            <a:ext cx="2796209" cy="30469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Посмотрите на эту картинку. Зайчата веселятся и играют, поют песни и греются на солнышке.</a:t>
            </a:r>
          </a:p>
          <a:p>
            <a:r>
              <a:rPr lang="ru-RU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FFFF00"/>
                </a:highlight>
              </a:rPr>
              <a:t>Как называется эта часть суток?</a:t>
            </a:r>
          </a:p>
        </p:txBody>
      </p:sp>
    </p:spTree>
    <p:extLst>
      <p:ext uri="{BB962C8B-B14F-4D97-AF65-F5344CB8AC3E}">
        <p14:creationId xmlns:p14="http://schemas.microsoft.com/office/powerpoint/2010/main" val="470586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D5AAF3-8338-448E-B788-B4DBFC247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 descr="Изображение выглядит как еда, салат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C14E77FE-4423-45CD-9802-50CD3CC097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948" y="-98473"/>
            <a:ext cx="12388948" cy="709011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78B79B-1F91-4047-9E7C-684D0FA691C8}"/>
              </a:ext>
            </a:extLst>
          </p:cNvPr>
          <p:cNvSpPr txBox="1"/>
          <p:nvPr/>
        </p:nvSpPr>
        <p:spPr>
          <a:xfrm>
            <a:off x="0" y="30265"/>
            <a:ext cx="2796209" cy="26776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Верно, у зайчишек день. Они играют, веселятся и высоко прыгают.</a:t>
            </a:r>
          </a:p>
          <a:p>
            <a:r>
              <a:rPr lang="ru-RU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FFFF00"/>
                </a:highlight>
              </a:rPr>
              <a:t>Давайте попрыгаем же вместе с ними.</a:t>
            </a:r>
          </a:p>
        </p:txBody>
      </p:sp>
    </p:spTree>
    <p:extLst>
      <p:ext uri="{BB962C8B-B14F-4D97-AF65-F5344CB8AC3E}">
        <p14:creationId xmlns:p14="http://schemas.microsoft.com/office/powerpoint/2010/main" val="2012244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455D8637-6FD5-4A1D-9656-A02510426B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241" b="7004"/>
          <a:stretch/>
        </p:blipFill>
        <p:spPr>
          <a:xfrm>
            <a:off x="0" y="0"/>
            <a:ext cx="11820939" cy="68579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7DE1A1-D0A3-49B9-8816-A6369BA20E27}"/>
              </a:ext>
            </a:extLst>
          </p:cNvPr>
          <p:cNvSpPr txBox="1"/>
          <p:nvPr/>
        </p:nvSpPr>
        <p:spPr>
          <a:xfrm>
            <a:off x="9515061" y="0"/>
            <a:ext cx="2676939" cy="61247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На </a:t>
            </a:r>
            <a:r>
              <a:rPr lang="ru-RU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этой картинке мы </a:t>
            </a:r>
            <a:r>
              <a:rPr lang="ru-RU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видим, что солнышко уже спряталось, в окнах загорелся свет, а зайчик со своими друзьями </a:t>
            </a:r>
            <a:r>
              <a:rPr lang="ru-RU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сел ужинать</a:t>
            </a:r>
            <a:r>
              <a:rPr lang="ru-RU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. </a:t>
            </a:r>
          </a:p>
          <a:p>
            <a:r>
              <a:rPr lang="ru-RU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808000"/>
                </a:highlight>
              </a:rPr>
              <a:t>Какая часть </a:t>
            </a:r>
            <a:r>
              <a:rPr lang="ru-RU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808000"/>
                </a:highlight>
              </a:rPr>
              <a:t>суток</a:t>
            </a:r>
            <a:r>
              <a:rPr lang="ru-RU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808000"/>
                </a:highlight>
              </a:rPr>
              <a:t>  </a:t>
            </a:r>
            <a:r>
              <a:rPr lang="ru-RU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808000"/>
                </a:highlight>
              </a:rPr>
              <a:t>на этой картинке?</a:t>
            </a:r>
          </a:p>
        </p:txBody>
      </p:sp>
    </p:spTree>
    <p:extLst>
      <p:ext uri="{BB962C8B-B14F-4D97-AF65-F5344CB8AC3E}">
        <p14:creationId xmlns:p14="http://schemas.microsoft.com/office/powerpoint/2010/main" val="508136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455D8637-6FD5-4A1D-9656-A02510426B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241" b="7004"/>
          <a:stretch/>
        </p:blipFill>
        <p:spPr>
          <a:xfrm>
            <a:off x="0" y="0"/>
            <a:ext cx="12192000" cy="68579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7DE1A1-D0A3-49B9-8816-A6369BA20E27}"/>
              </a:ext>
            </a:extLst>
          </p:cNvPr>
          <p:cNvSpPr txBox="1"/>
          <p:nvPr/>
        </p:nvSpPr>
        <p:spPr>
          <a:xfrm>
            <a:off x="10243930" y="0"/>
            <a:ext cx="1948070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Конечно, это же вечер!</a:t>
            </a:r>
          </a:p>
        </p:txBody>
      </p:sp>
    </p:spTree>
    <p:extLst>
      <p:ext uri="{BB962C8B-B14F-4D97-AF65-F5344CB8AC3E}">
        <p14:creationId xmlns:p14="http://schemas.microsoft.com/office/powerpoint/2010/main" val="30106992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1062</TotalTime>
  <Words>364</Words>
  <Application>Microsoft Office PowerPoint</Application>
  <PresentationFormat>Широкоэкранный</PresentationFormat>
  <Paragraphs>33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Здравствуйте, ребята!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Уважаемые взрослые!  Наши малыши могут выполнять игровые задания не более 10 минут, поэтому это путешествие мы рекомендуем разделить на несколько остановок-частей.  Благодарим Вас за сотрудничество!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Здравствуйте, ребята</dc:title>
  <dc:creator>Рыбак Яна Витальевна</dc:creator>
  <cp:lastModifiedBy>Marina</cp:lastModifiedBy>
  <cp:revision>15</cp:revision>
  <dcterms:created xsi:type="dcterms:W3CDTF">2020-05-13T20:45:20Z</dcterms:created>
  <dcterms:modified xsi:type="dcterms:W3CDTF">2020-05-15T12:54:46Z</dcterms:modified>
</cp:coreProperties>
</file>