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78" r:id="rId4"/>
    <p:sldId id="277" r:id="rId5"/>
    <p:sldId id="276" r:id="rId6"/>
    <p:sldId id="275" r:id="rId7"/>
    <p:sldId id="257" r:id="rId8"/>
    <p:sldId id="258" r:id="rId9"/>
    <p:sldId id="281" r:id="rId10"/>
    <p:sldId id="282" r:id="rId11"/>
    <p:sldId id="283" r:id="rId12"/>
    <p:sldId id="267" r:id="rId13"/>
    <p:sldId id="268" r:id="rId14"/>
    <p:sldId id="264" r:id="rId15"/>
    <p:sldId id="266" r:id="rId16"/>
    <p:sldId id="259" r:id="rId17"/>
    <p:sldId id="28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D1C4D4-986D-4CC6-A046-5CE9D0333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107BF0-DC75-4CCB-854C-C82A7E1AB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663E2-9FF1-4BE6-BF36-5FDAA8B9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25312-092B-41CF-A9A2-61FEE47B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F350FD-F15D-4C33-9398-97C1C0224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08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2D1336-A19B-43D9-8D31-B81074CDE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CF0155-21D0-4A4C-A14A-A0E810D2D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FA0F78-6513-4BB0-A358-713911B0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F7FE7-80EB-428D-922F-1CE775872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AFB3AF-B0E6-402C-857F-CD225EAD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38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20BC5E-C86B-49B4-9D03-275CB16A7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5C72F2-B516-4371-97B8-FAD428936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D8CDD7-972A-4D96-BFBE-9ED397C7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A6C1C2-9CFB-4688-9DA5-C402D497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D52E0A-21AE-4FF5-8EA4-387F4CDC3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55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151F3-2F44-4D2D-BFE7-361627D85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80914-B76D-439F-94FD-50B18F252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6D2715-DFF6-4F0D-9B3A-62C4A644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6F05EA-E2CC-4B21-AD79-2C26010F7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4F6D5E-3FA1-492D-8A0F-270B5193E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67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27817-1AE4-46F2-BD1F-10CE5904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71514A-081F-45A6-BB5F-968B0BA3C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0E419-9BF3-4A3D-97AA-7569C812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314CFA-A245-4B65-8E87-74AFD1BD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6B701B-2EFA-43B5-8FE6-48660840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54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5F2F4-3422-4C9F-9DA7-19D743F23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42AD2C-5B82-4591-ACAF-2493AC7FA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0F61CD-A63D-44E6-AF56-334120C96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189E60-7F5C-4552-A8D5-101BF7ADC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A6D44-EB3D-47A6-AE58-871F43AFC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BD9910-3ACE-4FF2-98FE-B2B07FBF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0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9B7FA-655F-40AF-B2DA-65130FE8E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6A9EDD-281A-42A8-ACD3-979E4A7CE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B1F183-761E-4AF7-A3C6-B02A9ED9F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0AF591-4828-43AF-A8D4-3037D47BC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F264CC-0454-4BB7-B4FE-4AE42C7B80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BB829-D50E-489A-B110-06A54875D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F002EB-A0E9-4DCC-AC22-25A8E699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D45FCD-1DD6-47B0-BA39-7C656B81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3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11B6A-AF94-4D8F-976C-375EDD9A3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BE9A20-A939-40F4-8E28-47D254A49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90C532-3E00-4B66-9C50-6245F22D3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E2D2AF-3A10-4208-AA7F-FC10B6AD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196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CD1D07-85D1-4459-95D6-03049B2DE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110C5E-53EF-41FE-A6F2-540BC08EF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A936E5-5CCE-47A0-A686-DFEFDDFB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0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A48E6-C03B-4558-8344-2ECDA0F41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D837DE-E757-490F-A044-B3A97C874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28182F-F021-4768-A5E7-7D86E5D11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5656A3-EAF5-43EB-8599-462599C4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AF4888-FB6E-452D-BE8A-6C685AEF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CD060B-91D6-4B27-A48D-AD654872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41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1F211-D9DD-492B-BE32-1CF2F997F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8DFBED-134C-40E0-83B5-319AD29CCB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65C81C-CC11-4E12-BC82-4B9985B92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EC3D5F-5D8D-4236-B475-984BB377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CDA44F-A674-42CF-8CEE-5686866CD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E7CA1-DE3D-4796-B779-F14FFCF76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78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CAECF-C45A-47D6-8155-CDF3B5B8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13FFE2-63C8-47F7-9EB5-9740361D7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16034E-413B-4A71-BEB4-36D263E37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EF3297-4EA4-4891-A9C0-378F23A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76D7DC-1B08-4193-B5D2-B736E865C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01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9940F2-837A-45E8-A8FE-39947CC6D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CBCDF-9E49-43C2-B4ED-53BDC31D7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6143" y="-108670"/>
            <a:ext cx="9144000" cy="2387600"/>
          </a:xfrm>
        </p:spPr>
        <p:txBody>
          <a:bodyPr>
            <a:normAutofit/>
          </a:bodyPr>
          <a:lstStyle/>
          <a:p>
            <a:r>
              <a:rPr lang="ru-RU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Здравствуйте, ребята!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8FB1D0-1040-4D8C-8257-6A2AE964B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9018" y="2750996"/>
            <a:ext cx="4668982" cy="2810449"/>
          </a:xfrm>
        </p:spPr>
        <p:txBody>
          <a:bodyPr/>
          <a:lstStyle/>
          <a:p>
            <a:r>
              <a:rPr lang="ru-RU" dirty="0">
                <a:highlight>
                  <a:srgbClr val="FFFF00"/>
                </a:highlight>
              </a:rPr>
              <a:t>Давайте отправимся с вами в удивительное путешествие. Для этого нам нужно вспомнить геометрические фигуры и цвета!</a:t>
            </a:r>
          </a:p>
        </p:txBody>
      </p:sp>
      <p:pic>
        <p:nvPicPr>
          <p:cNvPr id="5" name="detskaa_muzyka_veselaa_myska_(5music.online)">
            <a:hlinkClick r:id="" action="ppaction://media"/>
            <a:extLst>
              <a:ext uri="{FF2B5EF4-FFF2-40B4-BE49-F238E27FC236}">
                <a16:creationId xmlns:a16="http://schemas.microsoft.com/office/drawing/2014/main" id="{57CF3488-FFDA-41E6-A5D8-AD0C2E96E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9346" y="5527819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165961-8F87-4D8E-A2EE-BFC269643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634" y="1741632"/>
            <a:ext cx="6132286" cy="4829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204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B95941-492C-4250-AB11-BDCD89E97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94C65A-F47F-4FCC-ADB4-AFC205B6B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0433"/>
            <a:ext cx="12192000" cy="44567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F850F2-EFE7-4825-AABB-8EE1B9F03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016" y="4748430"/>
            <a:ext cx="1090927" cy="12556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9212AA-4943-4725-85B9-5285620D3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682" y="5046558"/>
            <a:ext cx="876635" cy="8766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ADDBB4-AFC2-4C2A-82BC-9F4858C8A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7723" y="206062"/>
            <a:ext cx="1759782" cy="17515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07A563-3FC2-4743-A0A6-B34125BA9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3447" y="508051"/>
            <a:ext cx="1759782" cy="11475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C42588-E2FE-422F-AD1F-47ABCB72B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8332" y="5187405"/>
            <a:ext cx="749873" cy="591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B993DB-8BD8-441D-9CCC-2ECD11691D97}"/>
              </a:ext>
            </a:extLst>
          </p:cNvPr>
          <p:cNvSpPr txBox="1"/>
          <p:nvPr/>
        </p:nvSpPr>
        <p:spPr>
          <a:xfrm>
            <a:off x="503584" y="1957608"/>
            <a:ext cx="11463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Вот и квадрат занял свое место!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0000"/>
                </a:highlight>
              </a:rPr>
              <a:t>Давайте поможем красному кругу найти свой вагончик?! </a:t>
            </a:r>
          </a:p>
        </p:txBody>
      </p:sp>
    </p:spTree>
    <p:extLst>
      <p:ext uri="{BB962C8B-B14F-4D97-AF65-F5344CB8AC3E}">
        <p14:creationId xmlns:p14="http://schemas.microsoft.com/office/powerpoint/2010/main" val="3132142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B95941-492C-4250-AB11-BDCD89E97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94C65A-F47F-4FCC-ADB4-AFC205B6B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0433"/>
            <a:ext cx="12192000" cy="44567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F850F2-EFE7-4825-AABB-8EE1B9F03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016" y="4748430"/>
            <a:ext cx="1090927" cy="12556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9212AA-4943-4725-85B9-5285620D3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682" y="5046558"/>
            <a:ext cx="876635" cy="8766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ADDBB4-AFC2-4C2A-82BC-9F4858C8A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056" y="4992434"/>
            <a:ext cx="1035366" cy="10305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07A563-3FC2-4743-A0A6-B34125BA9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3447" y="508051"/>
            <a:ext cx="1759782" cy="11475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C42588-E2FE-422F-AD1F-47ABCB72B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8332" y="5187405"/>
            <a:ext cx="749873" cy="591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B993DB-8BD8-441D-9CCC-2ECD11691D97}"/>
              </a:ext>
            </a:extLst>
          </p:cNvPr>
          <p:cNvSpPr txBox="1"/>
          <p:nvPr/>
        </p:nvSpPr>
        <p:spPr>
          <a:xfrm>
            <a:off x="503584" y="1957608"/>
            <a:ext cx="114631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Какие же вы внимательные и сообразительные.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Осталось совсем немного!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00FF00"/>
                </a:highlight>
              </a:rPr>
              <a:t>Давайте же покажем зеленому прямоугольнику , где его место. </a:t>
            </a:r>
          </a:p>
        </p:txBody>
      </p:sp>
    </p:spTree>
    <p:extLst>
      <p:ext uri="{BB962C8B-B14F-4D97-AF65-F5344CB8AC3E}">
        <p14:creationId xmlns:p14="http://schemas.microsoft.com/office/powerpoint/2010/main" val="2853495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7FDB34-9EF4-4C17-B3EA-8703C9AFC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80E1E-43A5-4408-B1FB-7504FFEA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9E6882-2323-4D51-AB10-D50CD8F8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548" y="1825625"/>
            <a:ext cx="9538252" cy="2282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DFC883-5CE7-4644-AFFE-FFD89A849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3963"/>
            <a:ext cx="12192000" cy="4970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29563-B40D-4606-BA7B-991F813C3716}"/>
              </a:ext>
            </a:extLst>
          </p:cNvPr>
          <p:cNvSpPr txBox="1"/>
          <p:nvPr/>
        </p:nvSpPr>
        <p:spPr>
          <a:xfrm>
            <a:off x="659296" y="2966899"/>
            <a:ext cx="80573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Вы самые внимательные, ребята.</a:t>
            </a:r>
          </a:p>
          <a:p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 все фигурки заняли свои места.</a:t>
            </a:r>
          </a:p>
          <a:p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49418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7D90A-C38D-4D7D-9931-DB9151A0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A7B1BE-6E97-4830-B5C2-173383606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C70BBD-4EF7-4ECC-BD2B-B05D36EF0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D3A6FD-193B-4CC8-BB1F-19FAE25E2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8" t="26990" r="8838" b="11013"/>
          <a:stretch/>
        </p:blipFill>
        <p:spPr>
          <a:xfrm>
            <a:off x="1408044" y="1948070"/>
            <a:ext cx="8531085" cy="48617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F329E3-920B-4045-8FE6-A1D945E7782B}"/>
              </a:ext>
            </a:extLst>
          </p:cNvPr>
          <p:cNvSpPr txBox="1"/>
          <p:nvPr/>
        </p:nvSpPr>
        <p:spPr>
          <a:xfrm>
            <a:off x="364435" y="188497"/>
            <a:ext cx="11463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 мы можем отправляться в наше далекое путешествие.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А пока мы будем ехать-давайте разгадаем волшебные загадки.</a:t>
            </a:r>
          </a:p>
        </p:txBody>
      </p:sp>
    </p:spTree>
    <p:extLst>
      <p:ext uri="{BB962C8B-B14F-4D97-AF65-F5344CB8AC3E}">
        <p14:creationId xmlns:p14="http://schemas.microsoft.com/office/powerpoint/2010/main" val="3737977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31A1F4-D3B8-4A83-B340-4D6CF3BAD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369398-E176-4174-BBD4-9A28F69F2C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546574" y="0"/>
            <a:ext cx="5645426" cy="73065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1E5F2D-2CDC-4AA9-AB21-D7A0FE67A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0865" y="372476"/>
            <a:ext cx="7847628" cy="35345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FEA1B1-524D-416B-A775-9051DD127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769" y="372476"/>
            <a:ext cx="542591" cy="5852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DFA6D95-4770-4BC0-A845-BE5557A83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8493" y="1754421"/>
            <a:ext cx="384081" cy="5852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138613-6C6D-4F77-AF15-18B13BD4C8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0070" y="2258466"/>
            <a:ext cx="707197" cy="5852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D1EC65-348B-4AFB-A1AF-2415A66D300C}"/>
              </a:ext>
            </a:extLst>
          </p:cNvPr>
          <p:cNvSpPr txBox="1"/>
          <p:nvPr/>
        </p:nvSpPr>
        <p:spPr>
          <a:xfrm>
            <a:off x="145775" y="2346096"/>
            <a:ext cx="62020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Ой, ребята, кажется мы с вами заблудились.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И теперь нам нужно выбрать правильный путь , чтобы добраться к загадочной стране.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Итак, проведите пальчиком по той дорожке из этих  трех, которая приведет нас к указанному месту.</a:t>
            </a:r>
          </a:p>
        </p:txBody>
      </p:sp>
    </p:spTree>
    <p:extLst>
      <p:ext uri="{BB962C8B-B14F-4D97-AF65-F5344CB8AC3E}">
        <p14:creationId xmlns:p14="http://schemas.microsoft.com/office/powerpoint/2010/main" val="2636666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31A1F4-D3B8-4A83-B340-4D6CF3BAD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9874BC-C816-4C1D-9ABB-96740435F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59"/>
          <a:stretch/>
        </p:blipFill>
        <p:spPr>
          <a:xfrm>
            <a:off x="6096001" y="0"/>
            <a:ext cx="5903742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1E5F2D-2CDC-4AA9-AB21-D7A0FE67A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23558" y="351691"/>
            <a:ext cx="8175195" cy="3387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02D90B-A85F-4DDF-A9B1-BEF226851337}"/>
              </a:ext>
            </a:extLst>
          </p:cNvPr>
          <p:cNvSpPr txBox="1"/>
          <p:nvPr/>
        </p:nvSpPr>
        <p:spPr>
          <a:xfrm>
            <a:off x="8043894" y="250413"/>
            <a:ext cx="546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</a:rPr>
              <a:t>1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75914-8FA5-4BD9-BD69-368F1E3BAE30}"/>
              </a:ext>
            </a:extLst>
          </p:cNvPr>
          <p:cNvSpPr txBox="1"/>
          <p:nvPr/>
        </p:nvSpPr>
        <p:spPr>
          <a:xfrm>
            <a:off x="7951304" y="1881809"/>
            <a:ext cx="384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</a:rPr>
              <a:t>2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DF0778-6160-413F-B93F-937ED33DAE7E}"/>
              </a:ext>
            </a:extLst>
          </p:cNvPr>
          <p:cNvSpPr txBox="1"/>
          <p:nvPr/>
        </p:nvSpPr>
        <p:spPr>
          <a:xfrm>
            <a:off x="5903744" y="2066475"/>
            <a:ext cx="702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</a:rPr>
              <a:t>3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EBB08-1C39-4ACE-ABAC-19E6395BD0C6}"/>
              </a:ext>
            </a:extLst>
          </p:cNvPr>
          <p:cNvSpPr txBox="1"/>
          <p:nvPr/>
        </p:nvSpPr>
        <p:spPr>
          <a:xfrm>
            <a:off x="576371" y="2466584"/>
            <a:ext cx="4558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Отлично, ребята! Теперь мы можем продолжить с вами наш путь.</a:t>
            </a:r>
          </a:p>
        </p:txBody>
      </p:sp>
    </p:spTree>
    <p:extLst>
      <p:ext uri="{BB962C8B-B14F-4D97-AF65-F5344CB8AC3E}">
        <p14:creationId xmlns:p14="http://schemas.microsoft.com/office/powerpoint/2010/main" val="1866583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3F0324-B4D4-4DB1-A25C-692B09343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75243"/>
            <a:ext cx="12843802" cy="8033243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4315FE5-182F-4280-A283-415BB1D13A51}"/>
              </a:ext>
            </a:extLst>
          </p:cNvPr>
          <p:cNvGrpSpPr/>
          <p:nvPr/>
        </p:nvGrpSpPr>
        <p:grpSpPr>
          <a:xfrm>
            <a:off x="194602" y="4585252"/>
            <a:ext cx="12454596" cy="2272748"/>
            <a:chOff x="194602" y="4720188"/>
            <a:chExt cx="12454596" cy="227274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8966848-7F2A-4661-89C4-BEB33DAFE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4602" y="4720188"/>
              <a:ext cx="12454596" cy="22727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E302DB5-B00A-48AA-8369-DF874EDA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76774" y="5313231"/>
              <a:ext cx="1074564" cy="700732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C959D12-6367-4781-8E49-B24DFE606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5003" y="4999482"/>
              <a:ext cx="1018120" cy="1173582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1ABFEA3-6223-47B3-94DE-4B460A80D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70738" y="5208467"/>
              <a:ext cx="983650" cy="97684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2C7611A-E697-40F4-AE3D-F2057C96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8519" y="5313231"/>
              <a:ext cx="859833" cy="85983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D6D5D78-2583-4283-A2FD-C383236D9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" r="742" b="9809"/>
            <a:stretch/>
          </p:blipFill>
          <p:spPr>
            <a:xfrm>
              <a:off x="1597618" y="5421070"/>
              <a:ext cx="749998" cy="59289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C9DA7D0-2491-42BF-A435-FF8D68E3662D}"/>
              </a:ext>
            </a:extLst>
          </p:cNvPr>
          <p:cNvSpPr txBox="1"/>
          <p:nvPr/>
        </p:nvSpPr>
        <p:spPr>
          <a:xfrm>
            <a:off x="503584" y="1957608"/>
            <a:ext cx="114631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Вот и приехал наш замечательный поезд в волшебную и  загадочную страну.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 где же жители?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Почему 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наши геометрические фигуры </a:t>
            </a: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никто не встречает?</a:t>
            </a:r>
          </a:p>
        </p:txBody>
      </p:sp>
    </p:spTree>
    <p:extLst>
      <p:ext uri="{BB962C8B-B14F-4D97-AF65-F5344CB8AC3E}">
        <p14:creationId xmlns:p14="http://schemas.microsoft.com/office/powerpoint/2010/main" val="3789737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956" y="735724"/>
            <a:ext cx="9398584" cy="528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4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211FC6-909D-4832-9B3E-02DEB307A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50AC01-7FE9-4C8A-9CAF-B07627D259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41286" y="-538356"/>
            <a:ext cx="4107972" cy="3485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BF1446-B94C-4378-A7A5-B4AD50782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8170" y="3025595"/>
            <a:ext cx="3313791" cy="3296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09E6CB-79B9-41DB-A7B0-2AC99CF19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6923" y="478330"/>
            <a:ext cx="2467389" cy="2463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8F3078-8218-4DE0-896E-BFCEFC4746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41" t="11393" r="13826" b="17543"/>
          <a:stretch/>
        </p:blipFill>
        <p:spPr>
          <a:xfrm>
            <a:off x="3583831" y="3974569"/>
            <a:ext cx="3816626" cy="2405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B19CC5-CA8B-4E6F-8650-A7E4D2540172}"/>
              </a:ext>
            </a:extLst>
          </p:cNvPr>
          <p:cNvSpPr txBox="1"/>
          <p:nvPr/>
        </p:nvSpPr>
        <p:spPr>
          <a:xfrm>
            <a:off x="8282608" y="478330"/>
            <a:ext cx="3909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Назовите, какие вы здесь видите  фигуры и их цвета!</a:t>
            </a:r>
          </a:p>
        </p:txBody>
      </p:sp>
      <p:pic>
        <p:nvPicPr>
          <p:cNvPr id="4" name="Рисунок 3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3F4B6D6-025E-474D-8728-E9C01C56F7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2" y="4673653"/>
            <a:ext cx="2069750" cy="193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1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211FC6-909D-4832-9B3E-02DEB307A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50AC01-7FE9-4C8A-9CAF-B07627D259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2474701" y="-779099"/>
            <a:ext cx="7242598" cy="614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F44068-4695-4D1B-AB1A-09BC19B9B671}"/>
              </a:ext>
            </a:extLst>
          </p:cNvPr>
          <p:cNvSpPr txBox="1"/>
          <p:nvPr/>
        </p:nvSpPr>
        <p:spPr>
          <a:xfrm>
            <a:off x="8725512" y="822886"/>
            <a:ext cx="3909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Жёлтый треугольник</a:t>
            </a:r>
          </a:p>
        </p:txBody>
      </p:sp>
      <p:pic>
        <p:nvPicPr>
          <p:cNvPr id="6" name="Рисунок 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5B7251A0-06BB-4ADD-934F-EA19EE271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2" y="4673653"/>
            <a:ext cx="2069750" cy="193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6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211FC6-909D-4832-9B3E-02DEB307A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09E6CB-79B9-41DB-A7B0-2AC99CF19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519" y="252015"/>
            <a:ext cx="5777947" cy="5769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6C5FC5-0DC4-4113-9FB3-9C996E496B7C}"/>
              </a:ext>
            </a:extLst>
          </p:cNvPr>
          <p:cNvSpPr txBox="1"/>
          <p:nvPr/>
        </p:nvSpPr>
        <p:spPr>
          <a:xfrm>
            <a:off x="8123582" y="2844225"/>
            <a:ext cx="3909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0000FF"/>
                </a:highlight>
              </a:rPr>
              <a:t>Голубой квадрат</a:t>
            </a:r>
          </a:p>
        </p:txBody>
      </p:sp>
      <p:pic>
        <p:nvPicPr>
          <p:cNvPr id="6" name="Рисунок 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95BBD8F-4FD1-4314-988E-456C50B8F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2" y="5067300"/>
            <a:ext cx="1649415" cy="154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0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211FC6-909D-4832-9B3E-02DEB307A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8F3078-8218-4DE0-896E-BFCEFC474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41" t="11393" r="13826" b="17543"/>
          <a:stretch/>
        </p:blipFill>
        <p:spPr>
          <a:xfrm>
            <a:off x="2136471" y="1404241"/>
            <a:ext cx="7919057" cy="4890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2BCFE-A153-40E2-9ABE-F94BD8C047C9}"/>
              </a:ext>
            </a:extLst>
          </p:cNvPr>
          <p:cNvSpPr txBox="1"/>
          <p:nvPr/>
        </p:nvSpPr>
        <p:spPr>
          <a:xfrm>
            <a:off x="3763619" y="563547"/>
            <a:ext cx="5970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00FF00"/>
                </a:highlight>
              </a:rPr>
              <a:t>Зелёный прямоугольник</a:t>
            </a:r>
          </a:p>
        </p:txBody>
      </p:sp>
      <p:pic>
        <p:nvPicPr>
          <p:cNvPr id="6" name="Рисунок 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1A3DF37-E113-45C6-85C0-B3450DDB1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2" y="5238750"/>
            <a:ext cx="1466341" cy="13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2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211FC6-909D-4832-9B3E-02DEB307A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BF1446-B94C-4378-A7A5-B4AD50782A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9687" y="0"/>
            <a:ext cx="6581335" cy="654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EF109A-96F4-4E03-9114-E42FAC7F2104}"/>
              </a:ext>
            </a:extLst>
          </p:cNvPr>
          <p:cNvSpPr txBox="1"/>
          <p:nvPr/>
        </p:nvSpPr>
        <p:spPr>
          <a:xfrm>
            <a:off x="8001815" y="2782669"/>
            <a:ext cx="390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0000"/>
                </a:highlight>
              </a:rPr>
              <a:t>Красный круг</a:t>
            </a:r>
          </a:p>
        </p:txBody>
      </p:sp>
      <p:pic>
        <p:nvPicPr>
          <p:cNvPr id="6" name="Рисунок 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506D3B5-4249-4855-B654-CEA23F5DB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2" y="4923251"/>
            <a:ext cx="1803230" cy="168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8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211FC6-909D-4832-9B3E-02DEB307A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50AC01-7FE9-4C8A-9CAF-B07627D259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41286" y="-538356"/>
            <a:ext cx="4107972" cy="3485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BF1446-B94C-4378-A7A5-B4AD50782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8170" y="3025595"/>
            <a:ext cx="3313791" cy="3296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09E6CB-79B9-41DB-A7B0-2AC99CF19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290" y="561944"/>
            <a:ext cx="2467389" cy="2463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8F3078-8218-4DE0-896E-BFCEFC4746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41" t="11393" r="13826" b="17543"/>
          <a:stretch/>
        </p:blipFill>
        <p:spPr>
          <a:xfrm>
            <a:off x="3583831" y="3974569"/>
            <a:ext cx="3816626" cy="2405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7D6499-75E2-4C54-B994-78953FFA8476}"/>
              </a:ext>
            </a:extLst>
          </p:cNvPr>
          <p:cNvSpPr txBox="1"/>
          <p:nvPr/>
        </p:nvSpPr>
        <p:spPr>
          <a:xfrm>
            <a:off x="8242851" y="235525"/>
            <a:ext cx="3909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Молодцы, ребята! Вы справились, смогли правильно назвать все фигуры и их цвета.</a:t>
            </a:r>
          </a:p>
        </p:txBody>
      </p:sp>
    </p:spTree>
    <p:extLst>
      <p:ext uri="{BB962C8B-B14F-4D97-AF65-F5344CB8AC3E}">
        <p14:creationId xmlns:p14="http://schemas.microsoft.com/office/powerpoint/2010/main" val="255005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B95941-492C-4250-AB11-BDCD89E97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94C65A-F47F-4FCC-ADB4-AFC205B6B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0433"/>
            <a:ext cx="12192000" cy="44567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F850F2-EFE7-4825-AABB-8EE1B9F03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239" y="-429628"/>
            <a:ext cx="2039289" cy="23471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9212AA-4943-4725-85B9-5285620D3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748" y="227230"/>
            <a:ext cx="1454572" cy="14545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ADDBB4-AFC2-4C2A-82BC-9F4858C8A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7723" y="206062"/>
            <a:ext cx="1759782" cy="17515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07A563-3FC2-4743-A0A6-B34125BA9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3447" y="508051"/>
            <a:ext cx="1759782" cy="11475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C42588-E2FE-422F-AD1F-47ABCB72B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8332" y="5187405"/>
            <a:ext cx="749873" cy="591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B993DB-8BD8-441D-9CCC-2ECD11691D97}"/>
              </a:ext>
            </a:extLst>
          </p:cNvPr>
          <p:cNvSpPr txBox="1"/>
          <p:nvPr/>
        </p:nvSpPr>
        <p:spPr>
          <a:xfrm>
            <a:off x="503584" y="1957608"/>
            <a:ext cx="114631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Однажды геометрические фигуры решили отправиться в путешествие на поезде.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Они пришли на вокзал, купили билеты и сели на свои места.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Скажите, дети, в какой вагончик по цвету должен сесть желтый треугольник?</a:t>
            </a:r>
          </a:p>
        </p:txBody>
      </p:sp>
    </p:spTree>
    <p:extLst>
      <p:ext uri="{BB962C8B-B14F-4D97-AF65-F5344CB8AC3E}">
        <p14:creationId xmlns:p14="http://schemas.microsoft.com/office/powerpoint/2010/main" val="788319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B95941-492C-4250-AB11-BDCD89E97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94C65A-F47F-4FCC-ADB4-AFC205B6B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0433"/>
            <a:ext cx="12192000" cy="44567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F850F2-EFE7-4825-AABB-8EE1B9F03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016" y="4748430"/>
            <a:ext cx="1090927" cy="12556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9212AA-4943-4725-85B9-5285620D3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748" y="227230"/>
            <a:ext cx="1569660" cy="15696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ADDBB4-AFC2-4C2A-82BC-9F4858C8A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7723" y="206062"/>
            <a:ext cx="1759782" cy="17515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07A563-3FC2-4743-A0A6-B34125BA9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3447" y="508051"/>
            <a:ext cx="1759782" cy="11475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C42588-E2FE-422F-AD1F-47ABCB72B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8332" y="5187405"/>
            <a:ext cx="749873" cy="591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B993DB-8BD8-441D-9CCC-2ECD11691D97}"/>
              </a:ext>
            </a:extLst>
          </p:cNvPr>
          <p:cNvSpPr txBox="1"/>
          <p:nvPr/>
        </p:nvSpPr>
        <p:spPr>
          <a:xfrm>
            <a:off x="503584" y="1957608"/>
            <a:ext cx="11463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Здорово!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0000FF"/>
                </a:highlight>
              </a:rPr>
              <a:t>А теперь назовите вагон, в который должен сесть голубой квадрат?</a:t>
            </a:r>
          </a:p>
        </p:txBody>
      </p:sp>
    </p:spTree>
    <p:extLst>
      <p:ext uri="{BB962C8B-B14F-4D97-AF65-F5344CB8AC3E}">
        <p14:creationId xmlns:p14="http://schemas.microsoft.com/office/powerpoint/2010/main" val="15812510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258</Words>
  <Application>Microsoft Office PowerPoint</Application>
  <PresentationFormat>Широкоэкранный</PresentationFormat>
  <Paragraphs>32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Здравствуйте, ребята!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Здравствуйте, ребята</dc:title>
  <dc:creator>Рыбак Яна Витальевна</dc:creator>
  <cp:lastModifiedBy>Marina</cp:lastModifiedBy>
  <cp:revision>16</cp:revision>
  <dcterms:created xsi:type="dcterms:W3CDTF">2020-05-13T20:45:20Z</dcterms:created>
  <dcterms:modified xsi:type="dcterms:W3CDTF">2020-05-15T12:55:36Z</dcterms:modified>
</cp:coreProperties>
</file>