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062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4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5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0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1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4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DE7-0FC5-49A0-B2AC-E4072F41FC5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BA00-F060-457F-9C83-2CA6C949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9616" y="1339782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endParaRPr lang="ru-RU" sz="3200" b="1" i="1" dirty="0">
              <a:solidFill>
                <a:schemeClr val="bg1"/>
              </a:solidFill>
            </a:endParaRPr>
          </a:p>
          <a:p>
            <a:pPr lvl="0" algn="ctr"/>
            <a:r>
              <a:rPr lang="ru-RU" sz="3200" b="1" i="1" dirty="0" smtClean="0">
                <a:solidFill>
                  <a:schemeClr val="bg1"/>
                </a:solidFill>
              </a:rPr>
              <a:t>Дидактические </a:t>
            </a:r>
            <a:r>
              <a:rPr lang="ru-RU" sz="3200" b="1" i="1" dirty="0">
                <a:solidFill>
                  <a:schemeClr val="bg1"/>
                </a:solidFill>
              </a:rPr>
              <a:t>игры </a:t>
            </a:r>
          </a:p>
          <a:p>
            <a:pPr lvl="0" algn="ctr"/>
            <a:r>
              <a:rPr lang="ru-RU" sz="3200" b="1" i="1" dirty="0">
                <a:solidFill>
                  <a:schemeClr val="bg1"/>
                </a:solidFill>
              </a:rPr>
              <a:t>по безопасности в </a:t>
            </a:r>
            <a:r>
              <a:rPr lang="ru-RU" sz="3200" b="1" i="1" dirty="0" smtClean="0">
                <a:solidFill>
                  <a:schemeClr val="bg1"/>
                </a:solidFill>
              </a:rPr>
              <a:t>быту. </a:t>
            </a:r>
            <a:endParaRPr lang="ru-RU" sz="3200" b="1" i="1" dirty="0">
              <a:solidFill>
                <a:schemeClr val="bg1"/>
              </a:solidFill>
            </a:endParaRPr>
          </a:p>
          <a:p>
            <a:pPr lvl="0" algn="ctr"/>
            <a:endParaRPr lang="ru-RU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7971" y="3702819"/>
            <a:ext cx="3229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  <a:p>
            <a:pPr lvl="0" algn="r"/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2603" y="561058"/>
            <a:ext cx="83870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</a:rPr>
              <a:t>    </a:t>
            </a:r>
            <a:r>
              <a:rPr lang="ru-RU" sz="2000" b="1" i="1" dirty="0" smtClean="0">
                <a:solidFill>
                  <a:schemeClr val="bg1"/>
                </a:solidFill>
                <a:effectLst/>
              </a:rPr>
              <a:t> Безопасность – это один из главных критериев уровня жизни человека, а для маленького и неопытного ребенка безопасный образ жизни гарантирует здоровье и счастливое будущее. Поэтому необходимо сформировать у ребёнка сознательное отношение личной безопасности и социальное образование необходимо начинать со знакомства с объектами ближайшего окружения, с которыми ребенок сталкивается каждый день. Таким образом, возникает необходимость уберечь детей от опасностей, не подавив их естественную любознательность, открытость и доверие к миру, не напугать их и подготовить к полноценной жизни.</a:t>
            </a:r>
            <a:r>
              <a:rPr lang="ru-RU" sz="2000" b="1" i="1" dirty="0">
                <a:solidFill>
                  <a:schemeClr val="bg1"/>
                </a:solidFill>
              </a:rPr>
              <a:t> </a:t>
            </a:r>
            <a:r>
              <a:rPr lang="ru-RU" sz="2000" b="1" i="1" dirty="0" smtClean="0">
                <a:solidFill>
                  <a:schemeClr val="bg1"/>
                </a:solidFill>
                <a:effectLst/>
              </a:rPr>
              <a:t>Поэтому на взрослого человека природой возложена миссия защиты своего ребенка. Детям нужно разумно помогать избегать повреждений, ведь невозможно все время водить их за руку, удерживать возле себя. Поэтому уже с раннего возраста необходимо воспитывать у детей привычку правильно пользоваться предметами быта.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    Предлагаю несколько настольных дидактических игр по безопасности в быту.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497" y="518092"/>
            <a:ext cx="835018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u="sng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«Опасные предметы в быту»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i="1" u="sng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формирование у детей знаний об опасных для жизни и здоровья предметов, которые окружают их в повседневной жизни в быту.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Помочь детям запомнить основные опасные предметы.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Рассказывать детям о последствиях неосторожного обращения с ними.</a:t>
            </a:r>
            <a:endParaRPr lang="ru-RU" b="1" i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93" y="3140046"/>
            <a:ext cx="4371034" cy="327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4835" y="497119"/>
            <a:ext cx="8269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solidFill>
                  <a:schemeClr val="bg1"/>
                </a:solidFill>
                <a:ea typeface="Times New Roman" panose="02020603050405020304" pitchFamily="18" charset="0"/>
              </a:rPr>
              <a:t>Дидактическая игра «Лото. Опасные предметы в быту»</a:t>
            </a:r>
            <a:endParaRPr lang="ru-RU" b="1" i="1" u="sng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  <a:endParaRPr lang="ru-RU" b="1" i="1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Цель: закрепление у детей представлений об опасных для жизни и здоровья предметах, с которыми они встречаются в быту.</a:t>
            </a:r>
            <a:endParaRPr lang="ru-RU" b="1" i="1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Задачи:</a:t>
            </a:r>
            <a:endParaRPr lang="ru-RU" b="1" i="1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Обобщить знания детей об опасных ситуациях дома;</a:t>
            </a:r>
            <a:endParaRPr lang="ru-RU" b="1" i="1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Закрепить правила поведения в доме не приводящие к опасной ситуации;</a:t>
            </a:r>
            <a:endParaRPr lang="ru-RU" b="1" i="1" dirty="0" smtClean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Учить правильно соотносить изображения и названия предметов.</a:t>
            </a:r>
            <a:endParaRPr lang="ru-RU" b="1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55" y="3211739"/>
            <a:ext cx="4319953" cy="3239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5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8812" y="542562"/>
            <a:ext cx="844605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«Опасно – не опасно»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внимания, речи и логического мышления.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учить детей отличать опасные предметы в быту, грозящие их здоровью от не опасных.</a:t>
            </a:r>
            <a:endParaRPr lang="ru-RU" b="1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05" y="2367227"/>
            <a:ext cx="5237421" cy="392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36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350" y="502368"/>
            <a:ext cx="8370277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«Найди вторую половинку»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зрительного восприятия, мелкой моторики рук и координации движений.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учить детей складывать целое изображение опасных бытовых предметов из двух частей.</a:t>
            </a:r>
            <a:endParaRPr lang="ru-RU" b="1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68" y="2665951"/>
            <a:ext cx="4973097" cy="372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9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krasnyy_sploshnoy_svetlyy_yarkiy_alyy_65848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2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207" y="618524"/>
            <a:ext cx="8480807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«Подбери по цвету»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развитие сенсорного восприятия, мелкой моторики рук и координации движений.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различать и называть основные цвета (красный, жёлтый, зелёный, синий) и соотносить две детали одного цвета в единое целое.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85" y="3190978"/>
            <a:ext cx="4340050" cy="325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7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145</Words>
  <Application>Microsoft Office PowerPoint</Application>
  <PresentationFormat>Лист A4 (210x297 мм)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Дом</cp:lastModifiedBy>
  <cp:revision>7</cp:revision>
  <dcterms:created xsi:type="dcterms:W3CDTF">2017-05-18T14:46:10Z</dcterms:created>
  <dcterms:modified xsi:type="dcterms:W3CDTF">2020-05-17T09:33:03Z</dcterms:modified>
</cp:coreProperties>
</file>