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17646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 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ПОЧЕМУ ТРАВМАТИЗМ НА ЖЕЛЕЗНОЙ ДОРОГЕ НЕ УМЕНЬШАЕТСЯ?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123328" cy="60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5184576" cy="334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2821" cy="545799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 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1"/>
            <a:ext cx="1541811" cy="2003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969" y="4941167"/>
            <a:ext cx="2112395" cy="1753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404664"/>
            <a:ext cx="6400800" cy="58658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обслуживаемый Ростовской дистанцией электроснабжения, электрифицирован на переменном токе. Напряжение в контактной сети 27500 Вольт.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проводка в доме имеет напряжение 220 Вольт, при неисправности которой, можно получить сильнейший ожог в случае прикосновения, то учитывая огромное напряжение в контактной сети, чтобы получить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смертельный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ожог, достаточно приблизится к контактному проводу на расстоянии менее 2 метров. Разность потенциалов между человеком и проводом настолько велика, что двухметровый слой воздуха легко пробивается электрическим разрядом.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все вагоны, стоящие на путях под контактным проводом, уже являются зоной повышенной опасности и подниматься на крышу вагонов – заранее обрекать себя на мучительную гибель.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электрического тока заключается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отсутствии внешних признаков грозящей опасности,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человек обычно может заблаговременно обнаружить: увидеть, услышать, почувствовать запах и т.п.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человек включается в электрическую сеть из-за случайного прикосновения к элементам электрической цепи либо руками, либо рукой и ногами. При протекании тока по пути «нога-нога» через сердце проходит 0,4% общего тока, а по пути «рука-рука» - 3,3%. Ток, протекающий через человека, действует не только в местах контактов и на пути протекания, но и рефлекторно – на деятельность других органов. </a:t>
            </a:r>
          </a:p>
          <a:p>
            <a:pPr marL="45720" indent="0">
              <a:buNone/>
            </a:pP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поражения электрическим током категорически запрещается: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находящимся под напряжением проводам или частям контактной сети на расстояние менее 2 м;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вагонов, локомотивов;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опоры контактной сети и воздушных линий электропередачи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-прикасаться к электрооборудованию электроподвижного состава как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какие-либо предметы;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зданий и сооружений, расположенных под проводами, на металлические конструкции железнодорожных мостов;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провисшим и оборванным проводам, независимо от того касаются они земли или нет, на расстояние менее 8 метров;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-набрасывать на провода посторонние предметы.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0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u="sng" dirty="0">
                <a:solidFill>
                  <a:schemeClr val="tx1"/>
                </a:solidFill>
              </a:rPr>
              <a:t>СОБЛЮДАЙТЕ ПРАВИЛА ПОВЕДЕНИЯ НА ЖЕЛЕЗНОДОРОЖНОМ ТРАНСПОРТЕ И ОБЪЕКТАХ ЕГО ИНФРАСТРУКТУРЫ!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65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2900" b="1" u="sng" dirty="0">
                <a:solidFill>
                  <a:schemeClr val="accent6"/>
                </a:solidFill>
              </a:rPr>
              <a:t>ЗАПРЕЩАЕТСЯ:</a:t>
            </a:r>
          </a:p>
          <a:p>
            <a:r>
              <a:rPr lang="ru-RU" dirty="0">
                <a:solidFill>
                  <a:schemeClr val="accent6"/>
                </a:solidFill>
              </a:rPr>
              <a:t>·         </a:t>
            </a:r>
            <a:r>
              <a:rPr lang="ru-RU" sz="4500" dirty="0">
                <a:solidFill>
                  <a:schemeClr val="accent6"/>
                </a:solidFill>
              </a:rPr>
              <a:t>Переходить через железнодорожные пути в местах, не оборудованных пешеходными настилами.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железнодорожные переезды при закрытом шлагбауме или показании красного сигнала светофора переездной сигнализации.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На станциях и перегонах подлезать под вагоны, перелезать через автосцепки.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вдоль железнодорожного пути ближе 5 метров от крайнего рельса.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по железнодорожным мостам и тоннелям, не оборудованным дорожками для прохода пешеходов.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через путь сразу же после прохода поезда одного направления, не убедившись в отсутствии следования поезда встречного направления.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Использовать наушники и мобильные телефоны при переходе через железнодорожные пути.</a:t>
            </a:r>
          </a:p>
          <a:p>
            <a:r>
              <a:rPr lang="ru-RU" sz="4500" dirty="0" smtClean="0">
                <a:solidFill>
                  <a:schemeClr val="accent6"/>
                </a:solidFill>
              </a:rPr>
              <a:t>          Помните </a:t>
            </a:r>
            <a:r>
              <a:rPr lang="ru-RU" sz="4500" dirty="0">
                <a:solidFill>
                  <a:schemeClr val="accent6"/>
                </a:solidFill>
              </a:rPr>
              <a:t>о том, что железная дорога – зона повышенной опасности и требует повышенного внимания и строгого соблюдения правил безопасности!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8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ПРАВИЛА ПОВЕДЕНИЯ ДЕТЕЙ НА ЖЕЛЕЗНОЙ ДОРОГЕ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Запомните</a:t>
            </a:r>
            <a:r>
              <a:rPr lang="ru-RU" sz="1600" b="1" dirty="0">
                <a:solidFill>
                  <a:schemeClr val="accent6"/>
                </a:solidFill>
              </a:rPr>
              <a:t>:</a:t>
            </a:r>
          </a:p>
          <a:p>
            <a:r>
              <a:rPr lang="ru-RU" sz="1200" dirty="0"/>
              <a:t>·      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Переходить через пути нужно только по мосту или специальным настилам.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подлезайте под вагоны! Не перелезайте через автосцепки!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заскакивайте в вагон отходящего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выходите из вагона до полной остановки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играйте на платформах и путях!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высовывайтесь из окон на ходу.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Выходите из вагона только со стороны посадочной платформы.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ходите на путях.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На вокзале дети могут находиться только под наблюдением взрослых, маленьких детей нужно держать за руку.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подходите к рельсам ближе, чем на 5 метров.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Не переходите пути, не убедившись в отсутствии поезда противоположного направления.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063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840760" cy="456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остановить поезд нужно время, чтобы остановить жизнь- одно мгновение!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512511" cy="1143000"/>
          </a:xfrm>
        </p:spPr>
        <p:txBody>
          <a:bodyPr/>
          <a:lstStyle/>
          <a:p>
            <a:pPr algn="just"/>
            <a:r>
              <a:rPr lang="ru-RU" sz="2400" u="sng" dirty="0">
                <a:effectLst/>
              </a:rPr>
              <a:t>Железная дорога </a:t>
            </a:r>
            <a:r>
              <a:rPr lang="ru-RU" sz="2400" dirty="0">
                <a:effectLst/>
              </a:rPr>
              <a:t>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55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важнее человеческой жизни,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жизни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самое ценное. Обращаемся именно к детям: будьте внимательны и бдительны, помните, что железная дорога – не место для игр. Не катайтесь по платформе на велосипеде, скейтборде и роликах – ЭТО ОПАСНО ДЛЯ ЖИЗНИ! Приближаясь к железной дороге – снимите наушники – в них можно не услышать сигналов поезда! 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 Опасайтесь края платформы, не стойте на линии, обозначающей опасность! Оступившись, вы можете упасть на рельсы, под приближающийся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поезд.</a:t>
            </a:r>
          </a:p>
          <a:p>
            <a:pPr marL="45720" indent="0" algn="ctr">
              <a:buNone/>
            </a:pPr>
            <a:r>
              <a:rPr lang="ru-RU" sz="6200" dirty="0" smtClean="0"/>
              <a:t>Берегите </a:t>
            </a:r>
            <a:r>
              <a:rPr lang="ru-RU" sz="6200" dirty="0"/>
              <a:t>себя!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168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  ПОЧЕМУ ТРАВМАТИЗМ НА ЖЕЛЕЗНОЙ ДОРОГЕ НЕ УМЕНЬШАЕТСЯ? </vt:lpstr>
      <vt:lpstr>Презентация PowerPoint</vt:lpstr>
      <vt:lpstr>Презентация PowerPoint</vt:lpstr>
      <vt:lpstr>СОБЛЮДАЙТЕ ПРАВИЛА ПОВЕДЕНИЯ НА ЖЕЛЕЗНОДОРОЖНОМ ТРАНСПОРТЕ И ОБЪЕКТАХ ЕГО ИНФРАСТРУКТУРЫ! </vt:lpstr>
      <vt:lpstr>Презентация PowerPoint</vt:lpstr>
      <vt:lpstr>ПРАВИЛА ПОВЕДЕНИЯ ДЕТЕЙ НА ЖЕЛЕЗНОЙ ДОРОГЕ </vt:lpstr>
      <vt:lpstr>Чтобы остановить поезд нужно время, чтобы остановить жизнь- одно мгновение!</vt:lpstr>
      <vt:lpstr>Железная дорога 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ПОВЕДЕНИЯ НА ЖЕЛЕЗНОДОРОЖНОМ ТРАНСПОРТЕ И ОБЪЕКТАХ ЕГО ИНФРАСТРУКТУРЫ!</dc:title>
  <dc:creator>Стогний Елена Андреевна</dc:creator>
  <cp:lastModifiedBy>Пользователь</cp:lastModifiedBy>
  <cp:revision>8</cp:revision>
  <dcterms:created xsi:type="dcterms:W3CDTF">2020-06-08T07:52:43Z</dcterms:created>
  <dcterms:modified xsi:type="dcterms:W3CDTF">2022-10-27T14:58:35Z</dcterms:modified>
</cp:coreProperties>
</file>